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9" r:id="rId5"/>
    <p:sldId id="415" r:id="rId6"/>
    <p:sldId id="41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0" autoAdjust="0"/>
    <p:restoredTop sz="94618" autoAdjust="0"/>
  </p:normalViewPr>
  <p:slideViewPr>
    <p:cSldViewPr snapToGrid="0">
      <p:cViewPr varScale="1">
        <p:scale>
          <a:sx n="115" d="100"/>
          <a:sy n="115" d="100"/>
        </p:scale>
        <p:origin x="6197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33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1A2B20-D515-4D55-8F47-8F6F5AB868A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8AFD6F93-F3CF-4327-B9F1-F7DEA47EE4A1}">
      <dgm:prSet phldrT="[Tekst]" custT="1"/>
      <dgm:spPr/>
      <dgm:t>
        <a:bodyPr/>
        <a:lstStyle/>
        <a:p>
          <a:r>
            <a:rPr lang="nl-NL" sz="1100" dirty="0"/>
            <a:t>Is er sprake van een publieke bevoegdheid?</a:t>
          </a:r>
        </a:p>
      </dgm:t>
    </dgm:pt>
    <dgm:pt modelId="{EB3D7101-4CB8-4D32-84F9-1EFCA377089F}" type="parTrans" cxnId="{53F55880-CCFE-4FFD-9AC7-776268D05831}">
      <dgm:prSet/>
      <dgm:spPr/>
      <dgm:t>
        <a:bodyPr/>
        <a:lstStyle/>
        <a:p>
          <a:endParaRPr lang="nl-NL" sz="4000"/>
        </a:p>
      </dgm:t>
    </dgm:pt>
    <dgm:pt modelId="{68DD6CE0-52AD-4944-96B5-65C94DB879B6}" type="sibTrans" cxnId="{53F55880-CCFE-4FFD-9AC7-776268D05831}">
      <dgm:prSet/>
      <dgm:spPr/>
      <dgm:t>
        <a:bodyPr/>
        <a:lstStyle/>
        <a:p>
          <a:endParaRPr lang="nl-NL" sz="4000"/>
        </a:p>
      </dgm:t>
    </dgm:pt>
    <dgm:pt modelId="{B4093216-5C5F-4756-BDD7-859307714186}">
      <dgm:prSet phldrT="[Tekst]" custT="1"/>
      <dgm:spPr/>
      <dgm:t>
        <a:bodyPr/>
        <a:lstStyle/>
        <a:p>
          <a:r>
            <a:rPr lang="nl-NL" sz="1100" dirty="0"/>
            <a:t>Is er sprake van vooral decentrale besluitvorming (met mogelijkheid tot verschil), of van vooral één landelijke besluit (uniform)?</a:t>
          </a:r>
        </a:p>
      </dgm:t>
    </dgm:pt>
    <dgm:pt modelId="{8EEEBDDB-F802-40E6-B893-5C7F2DCE7648}" type="parTrans" cxnId="{C2379E36-1D0D-4441-AD39-140A47C1C90B}">
      <dgm:prSet custT="1"/>
      <dgm:spPr/>
      <dgm:t>
        <a:bodyPr/>
        <a:lstStyle/>
        <a:p>
          <a:endParaRPr lang="nl-NL" sz="1050"/>
        </a:p>
      </dgm:t>
    </dgm:pt>
    <dgm:pt modelId="{DD57F993-0BB8-417B-9EEA-31B1A98735BF}" type="sibTrans" cxnId="{C2379E36-1D0D-4441-AD39-140A47C1C90B}">
      <dgm:prSet/>
      <dgm:spPr/>
      <dgm:t>
        <a:bodyPr/>
        <a:lstStyle/>
        <a:p>
          <a:endParaRPr lang="nl-NL" sz="4000"/>
        </a:p>
      </dgm:t>
    </dgm:pt>
    <dgm:pt modelId="{6B075DD6-A3A3-4279-B82B-2EA784D3A4BA}">
      <dgm:prSet phldrT="[Tekst]" custT="1"/>
      <dgm:spPr/>
      <dgm:t>
        <a:bodyPr/>
        <a:lstStyle/>
        <a:p>
          <a:r>
            <a:rPr lang="nl-NL" sz="1100" dirty="0"/>
            <a:t>Is er onafhankelijkheid van de politiek vereist?</a:t>
          </a:r>
        </a:p>
      </dgm:t>
    </dgm:pt>
    <dgm:pt modelId="{0568181B-BAC8-402C-985E-ED1C674117FE}" type="parTrans" cxnId="{BA5ECECF-2BEB-4BDB-B7D2-8859FBFE1E22}">
      <dgm:prSet custT="1"/>
      <dgm:spPr/>
      <dgm:t>
        <a:bodyPr/>
        <a:lstStyle/>
        <a:p>
          <a:endParaRPr lang="nl-NL" sz="1050"/>
        </a:p>
      </dgm:t>
    </dgm:pt>
    <dgm:pt modelId="{807E1EE9-DE06-4187-86D2-75665E6FD83E}" type="sibTrans" cxnId="{BA5ECECF-2BEB-4BDB-B7D2-8859FBFE1E22}">
      <dgm:prSet/>
      <dgm:spPr/>
      <dgm:t>
        <a:bodyPr/>
        <a:lstStyle/>
        <a:p>
          <a:endParaRPr lang="nl-NL" sz="4000"/>
        </a:p>
      </dgm:t>
    </dgm:pt>
    <dgm:pt modelId="{37C813F8-A0BD-4071-AE15-D9AE6F287C82}">
      <dgm:prSet phldrT="[Tekst]" custT="1"/>
      <dgm:spPr/>
      <dgm:t>
        <a:bodyPr/>
        <a:lstStyle/>
        <a:p>
          <a:r>
            <a:rPr lang="nl-NL" sz="1100" dirty="0"/>
            <a:t>Is er sprake van beleidsruimte?</a:t>
          </a:r>
        </a:p>
      </dgm:t>
    </dgm:pt>
    <dgm:pt modelId="{BC6B80F9-31D0-4CCC-8885-7A7233DBEA92}" type="parTrans" cxnId="{EF8883FC-6D16-4F3B-B1B1-D51748B78E60}">
      <dgm:prSet custT="1"/>
      <dgm:spPr/>
      <dgm:t>
        <a:bodyPr/>
        <a:lstStyle/>
        <a:p>
          <a:endParaRPr lang="nl-NL" sz="1050"/>
        </a:p>
      </dgm:t>
    </dgm:pt>
    <dgm:pt modelId="{15737527-91B1-486C-854E-35A533AFBAC9}" type="sibTrans" cxnId="{EF8883FC-6D16-4F3B-B1B1-D51748B78E60}">
      <dgm:prSet/>
      <dgm:spPr/>
      <dgm:t>
        <a:bodyPr/>
        <a:lstStyle/>
        <a:p>
          <a:endParaRPr lang="nl-NL" sz="4000"/>
        </a:p>
      </dgm:t>
    </dgm:pt>
    <dgm:pt modelId="{BE310BC6-E22D-48A2-806F-35753C6C3D5E}">
      <dgm:prSet phldrT="[Tekst]" custT="1"/>
      <dgm:spPr/>
      <dgm:t>
        <a:bodyPr/>
        <a:lstStyle/>
        <a:p>
          <a:r>
            <a:rPr lang="nl-NL" sz="1100" dirty="0"/>
            <a:t>Is er een bijzondere reden om voor privaatrecht te gaan?</a:t>
          </a:r>
        </a:p>
      </dgm:t>
    </dgm:pt>
    <dgm:pt modelId="{24A5F086-5222-4A05-99C6-030F9B5E4C92}" type="parTrans" cxnId="{FFC774B0-7BAD-46BD-8808-424B33022EB5}">
      <dgm:prSet custT="1"/>
      <dgm:spPr/>
      <dgm:t>
        <a:bodyPr/>
        <a:lstStyle/>
        <a:p>
          <a:endParaRPr lang="nl-NL" sz="1050"/>
        </a:p>
      </dgm:t>
    </dgm:pt>
    <dgm:pt modelId="{7F3748D7-EE29-4438-827A-4C63EA60A90D}" type="sibTrans" cxnId="{FFC774B0-7BAD-46BD-8808-424B33022EB5}">
      <dgm:prSet/>
      <dgm:spPr/>
      <dgm:t>
        <a:bodyPr/>
        <a:lstStyle/>
        <a:p>
          <a:endParaRPr lang="nl-NL" sz="4000"/>
        </a:p>
      </dgm:t>
    </dgm:pt>
    <dgm:pt modelId="{3CD3631C-0FF9-4F6D-9C33-CAAD3CF4042B}">
      <dgm:prSet phldrT="[Tekst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sz="1100" dirty="0"/>
            <a:t>Centrumregeling</a:t>
          </a:r>
        </a:p>
      </dgm:t>
    </dgm:pt>
    <dgm:pt modelId="{72E5E129-B662-410C-A558-0D69FEFA9E27}" type="parTrans" cxnId="{37AECFF8-D858-48CD-9D35-9CA9A2CEEC1F}">
      <dgm:prSet custT="1"/>
      <dgm:spPr/>
      <dgm:t>
        <a:bodyPr/>
        <a:lstStyle/>
        <a:p>
          <a:endParaRPr lang="nl-NL" sz="1050"/>
        </a:p>
      </dgm:t>
    </dgm:pt>
    <dgm:pt modelId="{512230C5-BC19-49C7-9861-4AB9A1078E31}" type="sibTrans" cxnId="{37AECFF8-D858-48CD-9D35-9CA9A2CEEC1F}">
      <dgm:prSet/>
      <dgm:spPr/>
      <dgm:t>
        <a:bodyPr/>
        <a:lstStyle/>
        <a:p>
          <a:endParaRPr lang="nl-NL" sz="4000"/>
        </a:p>
      </dgm:t>
    </dgm:pt>
    <dgm:pt modelId="{BFEB4293-2BEA-47DD-BC9E-CFEAD2A163B0}">
      <dgm:prSet phldrT="[Tekst]" custT="1"/>
      <dgm:spPr/>
      <dgm:t>
        <a:bodyPr/>
        <a:lstStyle/>
        <a:p>
          <a:r>
            <a:rPr lang="nl-NL" sz="1100" dirty="0"/>
            <a:t>Is er sprake van beleidsruimte?</a:t>
          </a:r>
        </a:p>
      </dgm:t>
    </dgm:pt>
    <dgm:pt modelId="{CD548843-AC37-4B81-B362-4DBD849F50F0}" type="parTrans" cxnId="{32D2D263-B78F-4938-9914-AA1E626CF1D8}">
      <dgm:prSet custT="1"/>
      <dgm:spPr/>
      <dgm:t>
        <a:bodyPr/>
        <a:lstStyle/>
        <a:p>
          <a:endParaRPr lang="nl-NL" sz="1050"/>
        </a:p>
      </dgm:t>
    </dgm:pt>
    <dgm:pt modelId="{1379F83E-5B59-4C7E-B3FC-7195EE8D8568}" type="sibTrans" cxnId="{32D2D263-B78F-4938-9914-AA1E626CF1D8}">
      <dgm:prSet/>
      <dgm:spPr/>
      <dgm:t>
        <a:bodyPr/>
        <a:lstStyle/>
        <a:p>
          <a:endParaRPr lang="nl-NL" sz="4000"/>
        </a:p>
      </dgm:t>
    </dgm:pt>
    <dgm:pt modelId="{EDFD8760-8A2D-4215-8424-F65D2BCEE8F1}">
      <dgm:prSet phldrT="[Tekst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sz="1100" dirty="0"/>
            <a:t>Zelfstandig bestuursorgaan</a:t>
          </a:r>
        </a:p>
      </dgm:t>
    </dgm:pt>
    <dgm:pt modelId="{EED79977-467B-4D70-B617-78B53635A5BF}" type="parTrans" cxnId="{F51C2A5E-C714-4C90-823A-47B418482B0D}">
      <dgm:prSet custT="1"/>
      <dgm:spPr/>
      <dgm:t>
        <a:bodyPr/>
        <a:lstStyle/>
        <a:p>
          <a:endParaRPr lang="nl-NL" sz="1050"/>
        </a:p>
      </dgm:t>
    </dgm:pt>
    <dgm:pt modelId="{E3AFB82F-1AD2-418A-AE36-B56EBE00B0DE}" type="sibTrans" cxnId="{F51C2A5E-C714-4C90-823A-47B418482B0D}">
      <dgm:prSet/>
      <dgm:spPr/>
      <dgm:t>
        <a:bodyPr/>
        <a:lstStyle/>
        <a:p>
          <a:endParaRPr lang="nl-NL" sz="4000"/>
        </a:p>
      </dgm:t>
    </dgm:pt>
    <dgm:pt modelId="{9F617B5F-F9CD-448B-8C62-9865E829DFA7}">
      <dgm:prSet phldrT="[Tekst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sz="1100" dirty="0"/>
            <a:t>Agentschap</a:t>
          </a:r>
        </a:p>
      </dgm:t>
    </dgm:pt>
    <dgm:pt modelId="{C919D9D2-7C16-4F0C-B2D0-D3D435EB1F82}" type="parTrans" cxnId="{1A104F05-F932-4A24-9C85-9E145A8AC806}">
      <dgm:prSet custT="1"/>
      <dgm:spPr/>
      <dgm:t>
        <a:bodyPr/>
        <a:lstStyle/>
        <a:p>
          <a:endParaRPr lang="nl-NL" sz="1050"/>
        </a:p>
      </dgm:t>
    </dgm:pt>
    <dgm:pt modelId="{C74ADDED-D5C6-4036-A1AA-5D90429BB0E1}" type="sibTrans" cxnId="{1A104F05-F932-4A24-9C85-9E145A8AC806}">
      <dgm:prSet/>
      <dgm:spPr/>
      <dgm:t>
        <a:bodyPr/>
        <a:lstStyle/>
        <a:p>
          <a:endParaRPr lang="nl-NL" sz="4000"/>
        </a:p>
      </dgm:t>
    </dgm:pt>
    <dgm:pt modelId="{440964BB-B696-45DF-AB9F-DCF6E04A0016}">
      <dgm:prSet phldrT="[Tekst]" custT="1"/>
      <dgm:spPr/>
      <dgm:t>
        <a:bodyPr/>
        <a:lstStyle/>
        <a:p>
          <a:r>
            <a:rPr lang="nl-NL" sz="1100" dirty="0"/>
            <a:t>Is er behoefte aan sturing op de uitvoering vanuit partijen?</a:t>
          </a:r>
        </a:p>
      </dgm:t>
    </dgm:pt>
    <dgm:pt modelId="{247E275C-8F1F-42B1-8A47-A44EE9198938}" type="parTrans" cxnId="{408F5870-66E2-4F61-8DE4-D4F830FF7EEE}">
      <dgm:prSet custT="1"/>
      <dgm:spPr/>
      <dgm:t>
        <a:bodyPr/>
        <a:lstStyle/>
        <a:p>
          <a:endParaRPr lang="nl-NL" sz="1050"/>
        </a:p>
      </dgm:t>
    </dgm:pt>
    <dgm:pt modelId="{9E0C6522-9D97-445E-8C3F-8E2139B4F98C}" type="sibTrans" cxnId="{408F5870-66E2-4F61-8DE4-D4F830FF7EEE}">
      <dgm:prSet/>
      <dgm:spPr/>
      <dgm:t>
        <a:bodyPr/>
        <a:lstStyle/>
        <a:p>
          <a:endParaRPr lang="nl-NL" sz="4000"/>
        </a:p>
      </dgm:t>
    </dgm:pt>
    <dgm:pt modelId="{14C48D98-4CFE-4EE4-8749-AE94CC12FE0F}">
      <dgm:prSet phldrT="[Tekst]" custT="1"/>
      <dgm:spPr/>
      <dgm:t>
        <a:bodyPr/>
        <a:lstStyle/>
        <a:p>
          <a:r>
            <a:rPr lang="nl-NL" sz="1100" dirty="0"/>
            <a:t>Is er sprake van (financiële) gelijkwaardigheid?</a:t>
          </a:r>
        </a:p>
      </dgm:t>
    </dgm:pt>
    <dgm:pt modelId="{57FF3D00-4C2C-4B0B-9EA0-9FBBF4267102}" type="parTrans" cxnId="{D3D6AE9A-6A75-432C-8C4C-C905BE072C9E}">
      <dgm:prSet custT="1"/>
      <dgm:spPr/>
      <dgm:t>
        <a:bodyPr/>
        <a:lstStyle/>
        <a:p>
          <a:endParaRPr lang="nl-NL" sz="1050"/>
        </a:p>
      </dgm:t>
    </dgm:pt>
    <dgm:pt modelId="{76467565-FA8E-4C9D-B907-614F75B0DFBE}" type="sibTrans" cxnId="{D3D6AE9A-6A75-432C-8C4C-C905BE072C9E}">
      <dgm:prSet/>
      <dgm:spPr/>
      <dgm:t>
        <a:bodyPr/>
        <a:lstStyle/>
        <a:p>
          <a:endParaRPr lang="nl-NL" sz="4000"/>
        </a:p>
      </dgm:t>
    </dgm:pt>
    <dgm:pt modelId="{007F1D65-4F2D-4124-B72B-6973D5CF6DE5}">
      <dgm:prSet phldrT="[Tekst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sz="1100" dirty="0"/>
            <a:t>Vereniging</a:t>
          </a:r>
        </a:p>
      </dgm:t>
    </dgm:pt>
    <dgm:pt modelId="{9F31E485-1B17-4794-855A-B1C7557B7DAE}" type="parTrans" cxnId="{D52BDF24-D0E0-43BE-BFED-2C2822082D0C}">
      <dgm:prSet custT="1"/>
      <dgm:spPr/>
      <dgm:t>
        <a:bodyPr/>
        <a:lstStyle/>
        <a:p>
          <a:endParaRPr lang="nl-NL" sz="1050"/>
        </a:p>
      </dgm:t>
    </dgm:pt>
    <dgm:pt modelId="{A4576BDA-B702-4F91-80E4-62797E914B47}" type="sibTrans" cxnId="{D52BDF24-D0E0-43BE-BFED-2C2822082D0C}">
      <dgm:prSet/>
      <dgm:spPr/>
      <dgm:t>
        <a:bodyPr/>
        <a:lstStyle/>
        <a:p>
          <a:endParaRPr lang="nl-NL" sz="4000"/>
        </a:p>
      </dgm:t>
    </dgm:pt>
    <dgm:pt modelId="{C72BF862-62D8-45DD-8EF4-42CBE9454185}">
      <dgm:prSet phldrT="[Tekst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sz="1100" dirty="0"/>
            <a:t>Besloten vennootschap</a:t>
          </a:r>
        </a:p>
      </dgm:t>
    </dgm:pt>
    <dgm:pt modelId="{A2CEF95F-C891-472D-AD01-85CA0E6B5A03}" type="parTrans" cxnId="{F4343CCF-7A8C-4428-9F82-6CF9470AC15A}">
      <dgm:prSet custT="1"/>
      <dgm:spPr/>
      <dgm:t>
        <a:bodyPr/>
        <a:lstStyle/>
        <a:p>
          <a:endParaRPr lang="nl-NL" sz="1050"/>
        </a:p>
      </dgm:t>
    </dgm:pt>
    <dgm:pt modelId="{F5802D25-BE50-4BAB-ABA9-0B5C2E4F2660}" type="sibTrans" cxnId="{F4343CCF-7A8C-4428-9F82-6CF9470AC15A}">
      <dgm:prSet/>
      <dgm:spPr/>
      <dgm:t>
        <a:bodyPr/>
        <a:lstStyle/>
        <a:p>
          <a:endParaRPr lang="nl-NL" sz="4000"/>
        </a:p>
      </dgm:t>
    </dgm:pt>
    <dgm:pt modelId="{AC24EC0D-8DCA-4C22-88C4-613175E933EC}">
      <dgm:prSet phldrT="[Tekst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sz="1100" dirty="0"/>
            <a:t>Stichting</a:t>
          </a:r>
        </a:p>
      </dgm:t>
    </dgm:pt>
    <dgm:pt modelId="{13AA01F1-770A-4C0B-9168-359C344C7263}" type="parTrans" cxnId="{04C20259-4080-4834-90A8-28AF9F9C3288}">
      <dgm:prSet custT="1"/>
      <dgm:spPr/>
      <dgm:t>
        <a:bodyPr/>
        <a:lstStyle/>
        <a:p>
          <a:endParaRPr lang="nl-NL" sz="1050"/>
        </a:p>
      </dgm:t>
    </dgm:pt>
    <dgm:pt modelId="{055AB2FF-789D-4A28-85B0-948003B87531}" type="sibTrans" cxnId="{04C20259-4080-4834-90A8-28AF9F9C3288}">
      <dgm:prSet/>
      <dgm:spPr/>
      <dgm:t>
        <a:bodyPr/>
        <a:lstStyle/>
        <a:p>
          <a:endParaRPr lang="nl-NL" sz="4000"/>
        </a:p>
      </dgm:t>
    </dgm:pt>
    <dgm:pt modelId="{EC86E577-84B1-445C-8CA5-CD9E6DB8E036}">
      <dgm:prSet phldrT="[Tekst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sz="1100" dirty="0"/>
            <a:t>Openbaar lichaam</a:t>
          </a:r>
        </a:p>
      </dgm:t>
    </dgm:pt>
    <dgm:pt modelId="{86517F3F-A4FA-4526-94DF-E0281A77445C}" type="parTrans" cxnId="{8C9CA0B4-F0D0-4A9E-9050-565A5545B684}">
      <dgm:prSet custT="1"/>
      <dgm:spPr/>
      <dgm:t>
        <a:bodyPr/>
        <a:lstStyle/>
        <a:p>
          <a:endParaRPr lang="nl-NL" sz="800"/>
        </a:p>
      </dgm:t>
    </dgm:pt>
    <dgm:pt modelId="{FAF47BE0-CAFC-4962-A108-00B52DB8E2DB}" type="sibTrans" cxnId="{8C9CA0B4-F0D0-4A9E-9050-565A5545B684}">
      <dgm:prSet/>
      <dgm:spPr/>
      <dgm:t>
        <a:bodyPr/>
        <a:lstStyle/>
        <a:p>
          <a:endParaRPr lang="nl-NL" sz="2800"/>
        </a:p>
      </dgm:t>
    </dgm:pt>
    <dgm:pt modelId="{9FBE477D-6B74-4356-9DD8-74C5F63FE19C}">
      <dgm:prSet phldrT="[Tekst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sz="1100" dirty="0" err="1"/>
            <a:t>Bedrijfsvoerings-organisatie</a:t>
          </a:r>
          <a:endParaRPr lang="nl-NL" sz="1100" dirty="0"/>
        </a:p>
      </dgm:t>
    </dgm:pt>
    <dgm:pt modelId="{E3DA7638-4B5E-4C7F-BAF7-6B15660B8307}" type="parTrans" cxnId="{50E8E0A2-228A-4874-9998-A6384AFC21E7}">
      <dgm:prSet custT="1"/>
      <dgm:spPr/>
      <dgm:t>
        <a:bodyPr/>
        <a:lstStyle/>
        <a:p>
          <a:endParaRPr lang="nl-NL" sz="800"/>
        </a:p>
      </dgm:t>
    </dgm:pt>
    <dgm:pt modelId="{94457487-1E96-452D-B77F-4C0784CE3AFA}" type="sibTrans" cxnId="{50E8E0A2-228A-4874-9998-A6384AFC21E7}">
      <dgm:prSet/>
      <dgm:spPr/>
      <dgm:t>
        <a:bodyPr/>
        <a:lstStyle/>
        <a:p>
          <a:endParaRPr lang="nl-NL" sz="2800"/>
        </a:p>
      </dgm:t>
    </dgm:pt>
    <dgm:pt modelId="{B0463968-B12B-4A09-BDB6-81C9B35D3E41}">
      <dgm:prSet phldrT="[Tekst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sz="1100" dirty="0"/>
            <a:t>Openbaar lichaam</a:t>
          </a:r>
        </a:p>
      </dgm:t>
    </dgm:pt>
    <dgm:pt modelId="{881A8DD0-A17C-407C-9F4A-615102B7BF7F}" type="parTrans" cxnId="{CB3126B5-C1DE-4879-BF09-1C3ECEBA073E}">
      <dgm:prSet custT="1"/>
      <dgm:spPr/>
      <dgm:t>
        <a:bodyPr/>
        <a:lstStyle/>
        <a:p>
          <a:endParaRPr lang="nl-NL" sz="800"/>
        </a:p>
      </dgm:t>
    </dgm:pt>
    <dgm:pt modelId="{DD56261E-B470-4F13-A396-AFCB71A569F8}" type="sibTrans" cxnId="{CB3126B5-C1DE-4879-BF09-1C3ECEBA073E}">
      <dgm:prSet/>
      <dgm:spPr/>
      <dgm:t>
        <a:bodyPr/>
        <a:lstStyle/>
        <a:p>
          <a:endParaRPr lang="nl-NL" sz="2800"/>
        </a:p>
      </dgm:t>
    </dgm:pt>
    <dgm:pt modelId="{78C1A8C6-CF23-40F4-ADCE-52B51283FA8B}">
      <dgm:prSet phldrT="[Tekst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sz="1100" dirty="0" err="1"/>
            <a:t>Bedrijfsvoerings-organisatie</a:t>
          </a:r>
          <a:endParaRPr lang="nl-NL" sz="1100" dirty="0"/>
        </a:p>
      </dgm:t>
    </dgm:pt>
    <dgm:pt modelId="{2F7F16CF-254D-4524-85D7-D8A8487188AA}" type="parTrans" cxnId="{3833ACE7-6C8A-4C5B-8CFB-5CC247D9684C}">
      <dgm:prSet custT="1"/>
      <dgm:spPr/>
      <dgm:t>
        <a:bodyPr/>
        <a:lstStyle/>
        <a:p>
          <a:endParaRPr lang="nl-NL" sz="800"/>
        </a:p>
      </dgm:t>
    </dgm:pt>
    <dgm:pt modelId="{3DF16E31-4748-4079-9D4A-9FF99784B53A}" type="sibTrans" cxnId="{3833ACE7-6C8A-4C5B-8CFB-5CC247D9684C}">
      <dgm:prSet/>
      <dgm:spPr/>
      <dgm:t>
        <a:bodyPr/>
        <a:lstStyle/>
        <a:p>
          <a:endParaRPr lang="nl-NL" sz="2800"/>
        </a:p>
      </dgm:t>
    </dgm:pt>
    <dgm:pt modelId="{92086E24-ADD5-4F1F-8D50-4F431254CF3F}">
      <dgm:prSet phldrT="[Tekst]" custT="1"/>
      <dgm:spPr/>
      <dgm:t>
        <a:bodyPr/>
        <a:lstStyle/>
        <a:p>
          <a:r>
            <a:rPr lang="nl-NL" sz="1100" dirty="0"/>
            <a:t>Is er wél behoefte aan een gezamenlijke </a:t>
          </a:r>
          <a:r>
            <a:rPr lang="nl-NL" sz="1100" dirty="0" err="1"/>
            <a:t>uitvoerings-organisatie</a:t>
          </a:r>
          <a:endParaRPr lang="nl-NL" sz="1100" dirty="0"/>
        </a:p>
      </dgm:t>
    </dgm:pt>
    <dgm:pt modelId="{F55FB675-EE5A-45B1-AFFF-93E0C92DA647}" type="sibTrans" cxnId="{17536FB5-3103-47D8-BF05-B30F5499BFBC}">
      <dgm:prSet/>
      <dgm:spPr/>
      <dgm:t>
        <a:bodyPr/>
        <a:lstStyle/>
        <a:p>
          <a:endParaRPr lang="nl-NL" sz="2800"/>
        </a:p>
      </dgm:t>
    </dgm:pt>
    <dgm:pt modelId="{D0E39E30-06B8-4B8F-94C7-1BE8BF96D0F6}" type="parTrans" cxnId="{17536FB5-3103-47D8-BF05-B30F5499BFBC}">
      <dgm:prSet custT="1"/>
      <dgm:spPr/>
      <dgm:t>
        <a:bodyPr/>
        <a:lstStyle/>
        <a:p>
          <a:endParaRPr lang="nl-NL" sz="1000"/>
        </a:p>
      </dgm:t>
    </dgm:pt>
    <dgm:pt modelId="{3B5E679E-4744-43FC-B1E3-0A57B13B7D2F}" type="pres">
      <dgm:prSet presAssocID="{741A2B20-D515-4D55-8F47-8F6F5AB868A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2039E97-7D46-433E-80C6-B00F92687D5C}" type="pres">
      <dgm:prSet presAssocID="{8AFD6F93-F3CF-4327-B9F1-F7DEA47EE4A1}" presName="root1" presStyleCnt="0"/>
      <dgm:spPr/>
    </dgm:pt>
    <dgm:pt modelId="{2D44BFDB-D7A0-4E99-954E-28EE37E36245}" type="pres">
      <dgm:prSet presAssocID="{8AFD6F93-F3CF-4327-B9F1-F7DEA47EE4A1}" presName="LevelOneTextNode" presStyleLbl="node0" presStyleIdx="0" presStyleCnt="1">
        <dgm:presLayoutVars>
          <dgm:chPref val="3"/>
        </dgm:presLayoutVars>
      </dgm:prSet>
      <dgm:spPr/>
    </dgm:pt>
    <dgm:pt modelId="{127A7FA9-4A12-43D8-9202-4E54A506D7A8}" type="pres">
      <dgm:prSet presAssocID="{8AFD6F93-F3CF-4327-B9F1-F7DEA47EE4A1}" presName="level2hierChild" presStyleCnt="0"/>
      <dgm:spPr/>
    </dgm:pt>
    <dgm:pt modelId="{CD12A0FF-A5E2-477E-8D20-84499CE0A2B6}" type="pres">
      <dgm:prSet presAssocID="{8EEEBDDB-F802-40E6-B893-5C7F2DCE7648}" presName="conn2-1" presStyleLbl="parChTrans1D2" presStyleIdx="0" presStyleCnt="2"/>
      <dgm:spPr/>
    </dgm:pt>
    <dgm:pt modelId="{7B58D6BE-3782-4BEB-A0D1-3696EB620D6D}" type="pres">
      <dgm:prSet presAssocID="{8EEEBDDB-F802-40E6-B893-5C7F2DCE7648}" presName="connTx" presStyleLbl="parChTrans1D2" presStyleIdx="0" presStyleCnt="2"/>
      <dgm:spPr/>
    </dgm:pt>
    <dgm:pt modelId="{58F5F815-C52F-49C5-97A6-55E863B0478A}" type="pres">
      <dgm:prSet presAssocID="{B4093216-5C5F-4756-BDD7-859307714186}" presName="root2" presStyleCnt="0"/>
      <dgm:spPr/>
    </dgm:pt>
    <dgm:pt modelId="{B3D7B0D6-D08C-4A5C-8B15-1FD9FD67A0D0}" type="pres">
      <dgm:prSet presAssocID="{B4093216-5C5F-4756-BDD7-859307714186}" presName="LevelTwoTextNode" presStyleLbl="node2" presStyleIdx="0" presStyleCnt="2" custScaleY="234289">
        <dgm:presLayoutVars>
          <dgm:chPref val="3"/>
        </dgm:presLayoutVars>
      </dgm:prSet>
      <dgm:spPr/>
    </dgm:pt>
    <dgm:pt modelId="{BD1DBDD5-D4D4-4DB2-A6C1-B0641BDCF3A3}" type="pres">
      <dgm:prSet presAssocID="{B4093216-5C5F-4756-BDD7-859307714186}" presName="level3hierChild" presStyleCnt="0"/>
      <dgm:spPr/>
    </dgm:pt>
    <dgm:pt modelId="{CD6D0ECE-44E3-4A4E-8B7C-D22F6F1709C8}" type="pres">
      <dgm:prSet presAssocID="{0568181B-BAC8-402C-985E-ED1C674117FE}" presName="conn2-1" presStyleLbl="parChTrans1D3" presStyleIdx="0" presStyleCnt="4"/>
      <dgm:spPr/>
    </dgm:pt>
    <dgm:pt modelId="{50518838-981E-4B48-8D9A-68E9CE096767}" type="pres">
      <dgm:prSet presAssocID="{0568181B-BAC8-402C-985E-ED1C674117FE}" presName="connTx" presStyleLbl="parChTrans1D3" presStyleIdx="0" presStyleCnt="4"/>
      <dgm:spPr/>
    </dgm:pt>
    <dgm:pt modelId="{1012AFD4-CCB3-4F44-AC13-B733C4E97612}" type="pres">
      <dgm:prSet presAssocID="{6B075DD6-A3A3-4279-B82B-2EA784D3A4BA}" presName="root2" presStyleCnt="0"/>
      <dgm:spPr/>
    </dgm:pt>
    <dgm:pt modelId="{3B5333EA-4D89-46A6-8D55-0A94ACD97B76}" type="pres">
      <dgm:prSet presAssocID="{6B075DD6-A3A3-4279-B82B-2EA784D3A4BA}" presName="LevelTwoTextNode" presStyleLbl="node3" presStyleIdx="0" presStyleCnt="4">
        <dgm:presLayoutVars>
          <dgm:chPref val="3"/>
        </dgm:presLayoutVars>
      </dgm:prSet>
      <dgm:spPr/>
    </dgm:pt>
    <dgm:pt modelId="{74CEB133-857D-4E17-AC25-4F65F35B6AF5}" type="pres">
      <dgm:prSet presAssocID="{6B075DD6-A3A3-4279-B82B-2EA784D3A4BA}" presName="level3hierChild" presStyleCnt="0"/>
      <dgm:spPr/>
    </dgm:pt>
    <dgm:pt modelId="{4135A02D-BDC0-4050-AEBD-534DAB4C4302}" type="pres">
      <dgm:prSet presAssocID="{EED79977-467B-4D70-B617-78B53635A5BF}" presName="conn2-1" presStyleLbl="parChTrans1D4" presStyleIdx="0" presStyleCnt="12"/>
      <dgm:spPr/>
    </dgm:pt>
    <dgm:pt modelId="{94419872-504C-489D-B30D-222C4905120F}" type="pres">
      <dgm:prSet presAssocID="{EED79977-467B-4D70-B617-78B53635A5BF}" presName="connTx" presStyleLbl="parChTrans1D4" presStyleIdx="0" presStyleCnt="12"/>
      <dgm:spPr/>
    </dgm:pt>
    <dgm:pt modelId="{946C4CFC-38F2-4D9D-B281-6B53A0174DBE}" type="pres">
      <dgm:prSet presAssocID="{EDFD8760-8A2D-4215-8424-F65D2BCEE8F1}" presName="root2" presStyleCnt="0"/>
      <dgm:spPr/>
    </dgm:pt>
    <dgm:pt modelId="{22DB16F0-8C1D-4374-9E30-FFFA93F0F7F2}" type="pres">
      <dgm:prSet presAssocID="{EDFD8760-8A2D-4215-8424-F65D2BCEE8F1}" presName="LevelTwoTextNode" presStyleLbl="node4" presStyleIdx="0" presStyleCnt="12">
        <dgm:presLayoutVars>
          <dgm:chPref val="3"/>
        </dgm:presLayoutVars>
      </dgm:prSet>
      <dgm:spPr/>
    </dgm:pt>
    <dgm:pt modelId="{7AEC6BB9-6072-419E-8FFD-A27BDE5AC383}" type="pres">
      <dgm:prSet presAssocID="{EDFD8760-8A2D-4215-8424-F65D2BCEE8F1}" presName="level3hierChild" presStyleCnt="0"/>
      <dgm:spPr/>
    </dgm:pt>
    <dgm:pt modelId="{FA79FA11-ACC0-4C69-AEE2-F4E1E557B85D}" type="pres">
      <dgm:prSet presAssocID="{C919D9D2-7C16-4F0C-B2D0-D3D435EB1F82}" presName="conn2-1" presStyleLbl="parChTrans1D4" presStyleIdx="1" presStyleCnt="12"/>
      <dgm:spPr/>
    </dgm:pt>
    <dgm:pt modelId="{63CC8908-DE7E-4C07-81DE-41AA3FFF849B}" type="pres">
      <dgm:prSet presAssocID="{C919D9D2-7C16-4F0C-B2D0-D3D435EB1F82}" presName="connTx" presStyleLbl="parChTrans1D4" presStyleIdx="1" presStyleCnt="12"/>
      <dgm:spPr/>
    </dgm:pt>
    <dgm:pt modelId="{E545569A-E39D-4CBF-86F7-32D27D663C23}" type="pres">
      <dgm:prSet presAssocID="{9F617B5F-F9CD-448B-8C62-9865E829DFA7}" presName="root2" presStyleCnt="0"/>
      <dgm:spPr/>
    </dgm:pt>
    <dgm:pt modelId="{19E5A4CF-0F18-4760-BF21-AEA107E5A03F}" type="pres">
      <dgm:prSet presAssocID="{9F617B5F-F9CD-448B-8C62-9865E829DFA7}" presName="LevelTwoTextNode" presStyleLbl="node4" presStyleIdx="1" presStyleCnt="12">
        <dgm:presLayoutVars>
          <dgm:chPref val="3"/>
        </dgm:presLayoutVars>
      </dgm:prSet>
      <dgm:spPr/>
    </dgm:pt>
    <dgm:pt modelId="{1617BF2C-AE41-401C-9FC2-52E56616F3DA}" type="pres">
      <dgm:prSet presAssocID="{9F617B5F-F9CD-448B-8C62-9865E829DFA7}" presName="level3hierChild" presStyleCnt="0"/>
      <dgm:spPr/>
    </dgm:pt>
    <dgm:pt modelId="{87941A96-0159-4D7E-912A-6A0F9E8C9FA8}" type="pres">
      <dgm:prSet presAssocID="{BC6B80F9-31D0-4CCC-8885-7A7233DBEA92}" presName="conn2-1" presStyleLbl="parChTrans1D3" presStyleIdx="1" presStyleCnt="4"/>
      <dgm:spPr/>
    </dgm:pt>
    <dgm:pt modelId="{F7BFD422-B5F7-49E5-A3FF-8683B6259440}" type="pres">
      <dgm:prSet presAssocID="{BC6B80F9-31D0-4CCC-8885-7A7233DBEA92}" presName="connTx" presStyleLbl="parChTrans1D3" presStyleIdx="1" presStyleCnt="4"/>
      <dgm:spPr/>
    </dgm:pt>
    <dgm:pt modelId="{665B2D51-A17B-42C2-99A8-1A9D6E308F34}" type="pres">
      <dgm:prSet presAssocID="{37C813F8-A0BD-4071-AE15-D9AE6F287C82}" presName="root2" presStyleCnt="0"/>
      <dgm:spPr/>
    </dgm:pt>
    <dgm:pt modelId="{CBB9FA5B-DDE2-4723-BBF9-DB623E07B03E}" type="pres">
      <dgm:prSet presAssocID="{37C813F8-A0BD-4071-AE15-D9AE6F287C82}" presName="LevelTwoTextNode" presStyleLbl="node3" presStyleIdx="1" presStyleCnt="4">
        <dgm:presLayoutVars>
          <dgm:chPref val="3"/>
        </dgm:presLayoutVars>
      </dgm:prSet>
      <dgm:spPr/>
    </dgm:pt>
    <dgm:pt modelId="{00DA6CE8-9DA6-4DF1-AE6C-A6504E713312}" type="pres">
      <dgm:prSet presAssocID="{37C813F8-A0BD-4071-AE15-D9AE6F287C82}" presName="level3hierChild" presStyleCnt="0"/>
      <dgm:spPr/>
    </dgm:pt>
    <dgm:pt modelId="{55168757-0B9D-49EB-B7D3-F7A89A18A978}" type="pres">
      <dgm:prSet presAssocID="{86517F3F-A4FA-4526-94DF-E0281A77445C}" presName="conn2-1" presStyleLbl="parChTrans1D4" presStyleIdx="2" presStyleCnt="12"/>
      <dgm:spPr/>
    </dgm:pt>
    <dgm:pt modelId="{A87EBBFD-5AB4-4505-8644-3DC610413DCA}" type="pres">
      <dgm:prSet presAssocID="{86517F3F-A4FA-4526-94DF-E0281A77445C}" presName="connTx" presStyleLbl="parChTrans1D4" presStyleIdx="2" presStyleCnt="12"/>
      <dgm:spPr/>
    </dgm:pt>
    <dgm:pt modelId="{70429F3D-889C-4125-B76A-3CFFF6D90164}" type="pres">
      <dgm:prSet presAssocID="{EC86E577-84B1-445C-8CA5-CD9E6DB8E036}" presName="root2" presStyleCnt="0"/>
      <dgm:spPr/>
    </dgm:pt>
    <dgm:pt modelId="{3B00656B-0A25-436D-95D8-836E1668E60C}" type="pres">
      <dgm:prSet presAssocID="{EC86E577-84B1-445C-8CA5-CD9E6DB8E036}" presName="LevelTwoTextNode" presStyleLbl="node4" presStyleIdx="2" presStyleCnt="12">
        <dgm:presLayoutVars>
          <dgm:chPref val="3"/>
        </dgm:presLayoutVars>
      </dgm:prSet>
      <dgm:spPr/>
    </dgm:pt>
    <dgm:pt modelId="{55712BAE-D2EF-4836-B724-1E39B8E3B768}" type="pres">
      <dgm:prSet presAssocID="{EC86E577-84B1-445C-8CA5-CD9E6DB8E036}" presName="level3hierChild" presStyleCnt="0"/>
      <dgm:spPr/>
    </dgm:pt>
    <dgm:pt modelId="{EBB69D60-9F9B-4D9E-9407-767AD0D43EB1}" type="pres">
      <dgm:prSet presAssocID="{E3DA7638-4B5E-4C7F-BAF7-6B15660B8307}" presName="conn2-1" presStyleLbl="parChTrans1D4" presStyleIdx="3" presStyleCnt="12"/>
      <dgm:spPr/>
    </dgm:pt>
    <dgm:pt modelId="{46B47038-EA12-4CDB-A965-82D73E7298E9}" type="pres">
      <dgm:prSet presAssocID="{E3DA7638-4B5E-4C7F-BAF7-6B15660B8307}" presName="connTx" presStyleLbl="parChTrans1D4" presStyleIdx="3" presStyleCnt="12"/>
      <dgm:spPr/>
    </dgm:pt>
    <dgm:pt modelId="{156B2E7E-31F3-48E6-8499-7DDA0A33F1EE}" type="pres">
      <dgm:prSet presAssocID="{9FBE477D-6B74-4356-9DD8-74C5F63FE19C}" presName="root2" presStyleCnt="0"/>
      <dgm:spPr/>
    </dgm:pt>
    <dgm:pt modelId="{A9C67814-2ED4-47F1-BF21-E1F0154BD3A3}" type="pres">
      <dgm:prSet presAssocID="{9FBE477D-6B74-4356-9DD8-74C5F63FE19C}" presName="LevelTwoTextNode" presStyleLbl="node4" presStyleIdx="3" presStyleCnt="12">
        <dgm:presLayoutVars>
          <dgm:chPref val="3"/>
        </dgm:presLayoutVars>
      </dgm:prSet>
      <dgm:spPr/>
    </dgm:pt>
    <dgm:pt modelId="{A7EF6A0D-E91B-4917-9F4A-7383D2B2505C}" type="pres">
      <dgm:prSet presAssocID="{9FBE477D-6B74-4356-9DD8-74C5F63FE19C}" presName="level3hierChild" presStyleCnt="0"/>
      <dgm:spPr/>
    </dgm:pt>
    <dgm:pt modelId="{AF8B091F-2AEC-4C0D-A5BC-CFB3F158C00B}" type="pres">
      <dgm:prSet presAssocID="{D0E39E30-06B8-4B8F-94C7-1BE8BF96D0F6}" presName="conn2-1" presStyleLbl="parChTrans1D2" presStyleIdx="1" presStyleCnt="2"/>
      <dgm:spPr/>
    </dgm:pt>
    <dgm:pt modelId="{A3F8AE27-327F-4B77-B947-3992EC9EC7E1}" type="pres">
      <dgm:prSet presAssocID="{D0E39E30-06B8-4B8F-94C7-1BE8BF96D0F6}" presName="connTx" presStyleLbl="parChTrans1D2" presStyleIdx="1" presStyleCnt="2"/>
      <dgm:spPr/>
    </dgm:pt>
    <dgm:pt modelId="{1CDCEA29-7A64-440E-AE2E-B0778F897A37}" type="pres">
      <dgm:prSet presAssocID="{92086E24-ADD5-4F1F-8D50-4F431254CF3F}" presName="root2" presStyleCnt="0"/>
      <dgm:spPr/>
    </dgm:pt>
    <dgm:pt modelId="{F55D7E61-CCDA-4A20-A67C-359C2624A37C}" type="pres">
      <dgm:prSet presAssocID="{92086E24-ADD5-4F1F-8D50-4F431254CF3F}" presName="LevelTwoTextNode" presStyleLbl="node2" presStyleIdx="1" presStyleCnt="2" custScaleY="213524">
        <dgm:presLayoutVars>
          <dgm:chPref val="3"/>
        </dgm:presLayoutVars>
      </dgm:prSet>
      <dgm:spPr/>
    </dgm:pt>
    <dgm:pt modelId="{DC967B08-6573-494E-9F75-342458A6D721}" type="pres">
      <dgm:prSet presAssocID="{92086E24-ADD5-4F1F-8D50-4F431254CF3F}" presName="level3hierChild" presStyleCnt="0"/>
      <dgm:spPr/>
    </dgm:pt>
    <dgm:pt modelId="{858CD7EB-4F15-495D-8753-4DD2FEDAC741}" type="pres">
      <dgm:prSet presAssocID="{24A5F086-5222-4A05-99C6-030F9B5E4C92}" presName="conn2-1" presStyleLbl="parChTrans1D3" presStyleIdx="2" presStyleCnt="4"/>
      <dgm:spPr/>
    </dgm:pt>
    <dgm:pt modelId="{003FAFFD-86FE-41E3-9558-5BA3A7D88892}" type="pres">
      <dgm:prSet presAssocID="{24A5F086-5222-4A05-99C6-030F9B5E4C92}" presName="connTx" presStyleLbl="parChTrans1D3" presStyleIdx="2" presStyleCnt="4"/>
      <dgm:spPr/>
    </dgm:pt>
    <dgm:pt modelId="{DE3D6C1D-6E5D-4A17-8179-19FE96CF9EE3}" type="pres">
      <dgm:prSet presAssocID="{BE310BC6-E22D-48A2-806F-35753C6C3D5E}" presName="root2" presStyleCnt="0"/>
      <dgm:spPr/>
    </dgm:pt>
    <dgm:pt modelId="{8B240F1D-BEF7-4F10-8CE0-5DDD086D5F30}" type="pres">
      <dgm:prSet presAssocID="{BE310BC6-E22D-48A2-806F-35753C6C3D5E}" presName="LevelTwoTextNode" presStyleLbl="node3" presStyleIdx="2" presStyleCnt="4" custScaleY="144597">
        <dgm:presLayoutVars>
          <dgm:chPref val="3"/>
        </dgm:presLayoutVars>
      </dgm:prSet>
      <dgm:spPr/>
    </dgm:pt>
    <dgm:pt modelId="{75A70BB9-0D3A-420F-87CE-002A4BF147F1}" type="pres">
      <dgm:prSet presAssocID="{BE310BC6-E22D-48A2-806F-35753C6C3D5E}" presName="level3hierChild" presStyleCnt="0"/>
      <dgm:spPr/>
    </dgm:pt>
    <dgm:pt modelId="{4888E3C1-62E9-4011-B067-3FB212348DD0}" type="pres">
      <dgm:prSet presAssocID="{247E275C-8F1F-42B1-8A47-A44EE9198938}" presName="conn2-1" presStyleLbl="parChTrans1D4" presStyleIdx="4" presStyleCnt="12"/>
      <dgm:spPr/>
    </dgm:pt>
    <dgm:pt modelId="{CCCE30C9-7D38-4093-BDE6-3B12EEB2339E}" type="pres">
      <dgm:prSet presAssocID="{247E275C-8F1F-42B1-8A47-A44EE9198938}" presName="connTx" presStyleLbl="parChTrans1D4" presStyleIdx="4" presStyleCnt="12"/>
      <dgm:spPr/>
    </dgm:pt>
    <dgm:pt modelId="{E6156500-3643-4D81-BF4D-4A2A1C4B5822}" type="pres">
      <dgm:prSet presAssocID="{440964BB-B696-45DF-AB9F-DCF6E04A0016}" presName="root2" presStyleCnt="0"/>
      <dgm:spPr/>
    </dgm:pt>
    <dgm:pt modelId="{DA381FD4-707B-41C0-8F97-B147D5FECE44}" type="pres">
      <dgm:prSet presAssocID="{440964BB-B696-45DF-AB9F-DCF6E04A0016}" presName="LevelTwoTextNode" presStyleLbl="node4" presStyleIdx="4" presStyleCnt="12" custScaleY="112952">
        <dgm:presLayoutVars>
          <dgm:chPref val="3"/>
        </dgm:presLayoutVars>
      </dgm:prSet>
      <dgm:spPr/>
    </dgm:pt>
    <dgm:pt modelId="{93C2A6CB-1809-475B-AD59-C613386CC8B4}" type="pres">
      <dgm:prSet presAssocID="{440964BB-B696-45DF-AB9F-DCF6E04A0016}" presName="level3hierChild" presStyleCnt="0"/>
      <dgm:spPr/>
    </dgm:pt>
    <dgm:pt modelId="{941C5891-656F-476E-ABF0-49046335D5F6}" type="pres">
      <dgm:prSet presAssocID="{57FF3D00-4C2C-4B0B-9EA0-9FBBF4267102}" presName="conn2-1" presStyleLbl="parChTrans1D4" presStyleIdx="5" presStyleCnt="12"/>
      <dgm:spPr/>
    </dgm:pt>
    <dgm:pt modelId="{35977056-897D-446F-9002-AB4E3668F157}" type="pres">
      <dgm:prSet presAssocID="{57FF3D00-4C2C-4B0B-9EA0-9FBBF4267102}" presName="connTx" presStyleLbl="parChTrans1D4" presStyleIdx="5" presStyleCnt="12"/>
      <dgm:spPr/>
    </dgm:pt>
    <dgm:pt modelId="{9B314BC5-6B17-4227-A7D6-AB4339F90A4B}" type="pres">
      <dgm:prSet presAssocID="{14C48D98-4CFE-4EE4-8749-AE94CC12FE0F}" presName="root2" presStyleCnt="0"/>
      <dgm:spPr/>
    </dgm:pt>
    <dgm:pt modelId="{E550AC2E-BA94-4274-A43E-7AD2607EA9EC}" type="pres">
      <dgm:prSet presAssocID="{14C48D98-4CFE-4EE4-8749-AE94CC12FE0F}" presName="LevelTwoTextNode" presStyleLbl="node4" presStyleIdx="5" presStyleCnt="12">
        <dgm:presLayoutVars>
          <dgm:chPref val="3"/>
        </dgm:presLayoutVars>
      </dgm:prSet>
      <dgm:spPr/>
    </dgm:pt>
    <dgm:pt modelId="{6AF56684-6214-417B-BCFB-4531227AD68D}" type="pres">
      <dgm:prSet presAssocID="{14C48D98-4CFE-4EE4-8749-AE94CC12FE0F}" presName="level3hierChild" presStyleCnt="0"/>
      <dgm:spPr/>
    </dgm:pt>
    <dgm:pt modelId="{6EFB04A1-C8C8-433B-964C-C27D925FB4E6}" type="pres">
      <dgm:prSet presAssocID="{9F31E485-1B17-4794-855A-B1C7557B7DAE}" presName="conn2-1" presStyleLbl="parChTrans1D4" presStyleIdx="6" presStyleCnt="12"/>
      <dgm:spPr/>
    </dgm:pt>
    <dgm:pt modelId="{58D15013-BBA3-4DE0-8558-2BF4D09016BE}" type="pres">
      <dgm:prSet presAssocID="{9F31E485-1B17-4794-855A-B1C7557B7DAE}" presName="connTx" presStyleLbl="parChTrans1D4" presStyleIdx="6" presStyleCnt="12"/>
      <dgm:spPr/>
    </dgm:pt>
    <dgm:pt modelId="{49BC1BC0-01EC-49D4-8E53-4CC460A07B65}" type="pres">
      <dgm:prSet presAssocID="{007F1D65-4F2D-4124-B72B-6973D5CF6DE5}" presName="root2" presStyleCnt="0"/>
      <dgm:spPr/>
    </dgm:pt>
    <dgm:pt modelId="{DE4C7FDB-51F0-46F4-8738-7E5FFC17763A}" type="pres">
      <dgm:prSet presAssocID="{007F1D65-4F2D-4124-B72B-6973D5CF6DE5}" presName="LevelTwoTextNode" presStyleLbl="node4" presStyleIdx="6" presStyleCnt="12">
        <dgm:presLayoutVars>
          <dgm:chPref val="3"/>
        </dgm:presLayoutVars>
      </dgm:prSet>
      <dgm:spPr/>
    </dgm:pt>
    <dgm:pt modelId="{1FC9B1A5-D7FA-473B-BA38-DF58A3395CF0}" type="pres">
      <dgm:prSet presAssocID="{007F1D65-4F2D-4124-B72B-6973D5CF6DE5}" presName="level3hierChild" presStyleCnt="0"/>
      <dgm:spPr/>
    </dgm:pt>
    <dgm:pt modelId="{EC5A5B57-3E32-4289-BE0B-584E40F58DDD}" type="pres">
      <dgm:prSet presAssocID="{A2CEF95F-C891-472D-AD01-85CA0E6B5A03}" presName="conn2-1" presStyleLbl="parChTrans1D4" presStyleIdx="7" presStyleCnt="12"/>
      <dgm:spPr/>
    </dgm:pt>
    <dgm:pt modelId="{AB78D41B-EFD9-4B85-8EBC-9839F4C508A5}" type="pres">
      <dgm:prSet presAssocID="{A2CEF95F-C891-472D-AD01-85CA0E6B5A03}" presName="connTx" presStyleLbl="parChTrans1D4" presStyleIdx="7" presStyleCnt="12"/>
      <dgm:spPr/>
    </dgm:pt>
    <dgm:pt modelId="{2EF93B88-440D-422A-B2B2-FC95A11EC887}" type="pres">
      <dgm:prSet presAssocID="{C72BF862-62D8-45DD-8EF4-42CBE9454185}" presName="root2" presStyleCnt="0"/>
      <dgm:spPr/>
    </dgm:pt>
    <dgm:pt modelId="{EE7602A2-60DE-4692-8DE8-DF581ABFE277}" type="pres">
      <dgm:prSet presAssocID="{C72BF862-62D8-45DD-8EF4-42CBE9454185}" presName="LevelTwoTextNode" presStyleLbl="node4" presStyleIdx="7" presStyleCnt="12">
        <dgm:presLayoutVars>
          <dgm:chPref val="3"/>
        </dgm:presLayoutVars>
      </dgm:prSet>
      <dgm:spPr/>
    </dgm:pt>
    <dgm:pt modelId="{02369844-58FF-4583-B71E-2CD9708F8CBA}" type="pres">
      <dgm:prSet presAssocID="{C72BF862-62D8-45DD-8EF4-42CBE9454185}" presName="level3hierChild" presStyleCnt="0"/>
      <dgm:spPr/>
    </dgm:pt>
    <dgm:pt modelId="{2EFDF78B-0DFE-415F-B852-292F458C41A4}" type="pres">
      <dgm:prSet presAssocID="{13AA01F1-770A-4C0B-9168-359C344C7263}" presName="conn2-1" presStyleLbl="parChTrans1D4" presStyleIdx="8" presStyleCnt="12"/>
      <dgm:spPr/>
    </dgm:pt>
    <dgm:pt modelId="{BC7E9F90-EDB7-4801-B216-A20817FD9FA8}" type="pres">
      <dgm:prSet presAssocID="{13AA01F1-770A-4C0B-9168-359C344C7263}" presName="connTx" presStyleLbl="parChTrans1D4" presStyleIdx="8" presStyleCnt="12"/>
      <dgm:spPr/>
    </dgm:pt>
    <dgm:pt modelId="{1B9654CA-0105-4EAA-A130-66AE93F7B019}" type="pres">
      <dgm:prSet presAssocID="{AC24EC0D-8DCA-4C22-88C4-613175E933EC}" presName="root2" presStyleCnt="0"/>
      <dgm:spPr/>
    </dgm:pt>
    <dgm:pt modelId="{F60374E4-33F3-45A4-A506-26D13924BC2F}" type="pres">
      <dgm:prSet presAssocID="{AC24EC0D-8DCA-4C22-88C4-613175E933EC}" presName="LevelTwoTextNode" presStyleLbl="node4" presStyleIdx="8" presStyleCnt="12">
        <dgm:presLayoutVars>
          <dgm:chPref val="3"/>
        </dgm:presLayoutVars>
      </dgm:prSet>
      <dgm:spPr/>
    </dgm:pt>
    <dgm:pt modelId="{E448D9A2-C3F1-4774-99C7-841E93E8883F}" type="pres">
      <dgm:prSet presAssocID="{AC24EC0D-8DCA-4C22-88C4-613175E933EC}" presName="level3hierChild" presStyleCnt="0"/>
      <dgm:spPr/>
    </dgm:pt>
    <dgm:pt modelId="{D9ABF037-A60D-45AC-AE8A-2F62FD5220DE}" type="pres">
      <dgm:prSet presAssocID="{CD548843-AC37-4B81-B362-4DBD849F50F0}" presName="conn2-1" presStyleLbl="parChTrans1D4" presStyleIdx="9" presStyleCnt="12"/>
      <dgm:spPr/>
    </dgm:pt>
    <dgm:pt modelId="{EE2A0D3F-CC77-459F-AB3C-84BA38EB53F6}" type="pres">
      <dgm:prSet presAssocID="{CD548843-AC37-4B81-B362-4DBD849F50F0}" presName="connTx" presStyleLbl="parChTrans1D4" presStyleIdx="9" presStyleCnt="12"/>
      <dgm:spPr/>
    </dgm:pt>
    <dgm:pt modelId="{9BA01915-F248-453A-AED9-A7D78504AC63}" type="pres">
      <dgm:prSet presAssocID="{BFEB4293-2BEA-47DD-BC9E-CFEAD2A163B0}" presName="root2" presStyleCnt="0"/>
      <dgm:spPr/>
    </dgm:pt>
    <dgm:pt modelId="{CA777EA9-4293-4787-80DE-86387BDBE512}" type="pres">
      <dgm:prSet presAssocID="{BFEB4293-2BEA-47DD-BC9E-CFEAD2A163B0}" presName="LevelTwoTextNode" presStyleLbl="node4" presStyleIdx="9" presStyleCnt="12">
        <dgm:presLayoutVars>
          <dgm:chPref val="3"/>
        </dgm:presLayoutVars>
      </dgm:prSet>
      <dgm:spPr/>
    </dgm:pt>
    <dgm:pt modelId="{1AA4EEE2-9B91-424E-A444-D183925BABAF}" type="pres">
      <dgm:prSet presAssocID="{BFEB4293-2BEA-47DD-BC9E-CFEAD2A163B0}" presName="level3hierChild" presStyleCnt="0"/>
      <dgm:spPr/>
    </dgm:pt>
    <dgm:pt modelId="{3FF326EC-5565-4A2F-AACD-1A17749266CA}" type="pres">
      <dgm:prSet presAssocID="{881A8DD0-A17C-407C-9F4A-615102B7BF7F}" presName="conn2-1" presStyleLbl="parChTrans1D4" presStyleIdx="10" presStyleCnt="12"/>
      <dgm:spPr/>
    </dgm:pt>
    <dgm:pt modelId="{DB82947B-7263-4234-B880-E0BC62D9A112}" type="pres">
      <dgm:prSet presAssocID="{881A8DD0-A17C-407C-9F4A-615102B7BF7F}" presName="connTx" presStyleLbl="parChTrans1D4" presStyleIdx="10" presStyleCnt="12"/>
      <dgm:spPr/>
    </dgm:pt>
    <dgm:pt modelId="{540642F5-6AA1-48B6-9BC8-8BDF742998DE}" type="pres">
      <dgm:prSet presAssocID="{B0463968-B12B-4A09-BDB6-81C9B35D3E41}" presName="root2" presStyleCnt="0"/>
      <dgm:spPr/>
    </dgm:pt>
    <dgm:pt modelId="{E1FAC427-DA55-42C9-B815-50B6DB7C29FA}" type="pres">
      <dgm:prSet presAssocID="{B0463968-B12B-4A09-BDB6-81C9B35D3E41}" presName="LevelTwoTextNode" presStyleLbl="node4" presStyleIdx="10" presStyleCnt="12">
        <dgm:presLayoutVars>
          <dgm:chPref val="3"/>
        </dgm:presLayoutVars>
      </dgm:prSet>
      <dgm:spPr/>
    </dgm:pt>
    <dgm:pt modelId="{EF40ED28-E009-466C-BCC6-9005BFB633B4}" type="pres">
      <dgm:prSet presAssocID="{B0463968-B12B-4A09-BDB6-81C9B35D3E41}" presName="level3hierChild" presStyleCnt="0"/>
      <dgm:spPr/>
    </dgm:pt>
    <dgm:pt modelId="{90758658-43F2-4397-B46C-EFC1798E5BD5}" type="pres">
      <dgm:prSet presAssocID="{2F7F16CF-254D-4524-85D7-D8A8487188AA}" presName="conn2-1" presStyleLbl="parChTrans1D4" presStyleIdx="11" presStyleCnt="12"/>
      <dgm:spPr/>
    </dgm:pt>
    <dgm:pt modelId="{8E050B06-1B59-4323-A367-222380D3A762}" type="pres">
      <dgm:prSet presAssocID="{2F7F16CF-254D-4524-85D7-D8A8487188AA}" presName="connTx" presStyleLbl="parChTrans1D4" presStyleIdx="11" presStyleCnt="12"/>
      <dgm:spPr/>
    </dgm:pt>
    <dgm:pt modelId="{FCA090DF-FAC9-44D2-AFDB-EF8E4DB5ABDD}" type="pres">
      <dgm:prSet presAssocID="{78C1A8C6-CF23-40F4-ADCE-52B51283FA8B}" presName="root2" presStyleCnt="0"/>
      <dgm:spPr/>
    </dgm:pt>
    <dgm:pt modelId="{FE18E887-FABE-404C-B007-45AF1EDB05D5}" type="pres">
      <dgm:prSet presAssocID="{78C1A8C6-CF23-40F4-ADCE-52B51283FA8B}" presName="LevelTwoTextNode" presStyleLbl="node4" presStyleIdx="11" presStyleCnt="12">
        <dgm:presLayoutVars>
          <dgm:chPref val="3"/>
        </dgm:presLayoutVars>
      </dgm:prSet>
      <dgm:spPr/>
    </dgm:pt>
    <dgm:pt modelId="{EB205159-1B01-42A5-95FC-252E4BD56624}" type="pres">
      <dgm:prSet presAssocID="{78C1A8C6-CF23-40F4-ADCE-52B51283FA8B}" presName="level3hierChild" presStyleCnt="0"/>
      <dgm:spPr/>
    </dgm:pt>
    <dgm:pt modelId="{E18EE2A8-114F-4751-9BF3-CC2500B542D8}" type="pres">
      <dgm:prSet presAssocID="{72E5E129-B662-410C-A558-0D69FEFA9E27}" presName="conn2-1" presStyleLbl="parChTrans1D3" presStyleIdx="3" presStyleCnt="4"/>
      <dgm:spPr/>
    </dgm:pt>
    <dgm:pt modelId="{385BBC7F-8374-4BFF-9656-F8AEACFD729E}" type="pres">
      <dgm:prSet presAssocID="{72E5E129-B662-410C-A558-0D69FEFA9E27}" presName="connTx" presStyleLbl="parChTrans1D3" presStyleIdx="3" presStyleCnt="4"/>
      <dgm:spPr/>
    </dgm:pt>
    <dgm:pt modelId="{52C0A000-A482-4D5E-B438-D56E2579004E}" type="pres">
      <dgm:prSet presAssocID="{3CD3631C-0FF9-4F6D-9C33-CAAD3CF4042B}" presName="root2" presStyleCnt="0"/>
      <dgm:spPr/>
    </dgm:pt>
    <dgm:pt modelId="{79108A69-620E-49BF-B7FC-6CC86894EF33}" type="pres">
      <dgm:prSet presAssocID="{3CD3631C-0FF9-4F6D-9C33-CAAD3CF4042B}" presName="LevelTwoTextNode" presStyleLbl="node3" presStyleIdx="3" presStyleCnt="4">
        <dgm:presLayoutVars>
          <dgm:chPref val="3"/>
        </dgm:presLayoutVars>
      </dgm:prSet>
      <dgm:spPr/>
    </dgm:pt>
    <dgm:pt modelId="{11AE0A78-AE79-46BB-BE73-90D4301B7EAC}" type="pres">
      <dgm:prSet presAssocID="{3CD3631C-0FF9-4F6D-9C33-CAAD3CF4042B}" presName="level3hierChild" presStyleCnt="0"/>
      <dgm:spPr/>
    </dgm:pt>
  </dgm:ptLst>
  <dgm:cxnLst>
    <dgm:cxn modelId="{BFD21401-B79E-45C9-9EEC-ACB5531129EC}" type="presOf" srcId="{B4093216-5C5F-4756-BDD7-859307714186}" destId="{B3D7B0D6-D08C-4A5C-8B15-1FD9FD67A0D0}" srcOrd="0" destOrd="0" presId="urn:microsoft.com/office/officeart/2005/8/layout/hierarchy2"/>
    <dgm:cxn modelId="{270D5102-0618-4164-824A-9DFBDFEACA88}" type="presOf" srcId="{BE310BC6-E22D-48A2-806F-35753C6C3D5E}" destId="{8B240F1D-BEF7-4F10-8CE0-5DDD086D5F30}" srcOrd="0" destOrd="0" presId="urn:microsoft.com/office/officeart/2005/8/layout/hierarchy2"/>
    <dgm:cxn modelId="{1A104F05-F932-4A24-9C85-9E145A8AC806}" srcId="{6B075DD6-A3A3-4279-B82B-2EA784D3A4BA}" destId="{9F617B5F-F9CD-448B-8C62-9865E829DFA7}" srcOrd="1" destOrd="0" parTransId="{C919D9D2-7C16-4F0C-B2D0-D3D435EB1F82}" sibTransId="{C74ADDED-D5C6-4036-A1AA-5D90429BB0E1}"/>
    <dgm:cxn modelId="{961F5410-5596-45FA-9848-D9900E363474}" type="presOf" srcId="{881A8DD0-A17C-407C-9F4A-615102B7BF7F}" destId="{DB82947B-7263-4234-B880-E0BC62D9A112}" srcOrd="1" destOrd="0" presId="urn:microsoft.com/office/officeart/2005/8/layout/hierarchy2"/>
    <dgm:cxn modelId="{AF05CB11-8CE6-4503-B3CB-3DE14928B44A}" type="presOf" srcId="{14C48D98-4CFE-4EE4-8749-AE94CC12FE0F}" destId="{E550AC2E-BA94-4274-A43E-7AD2607EA9EC}" srcOrd="0" destOrd="0" presId="urn:microsoft.com/office/officeart/2005/8/layout/hierarchy2"/>
    <dgm:cxn modelId="{4E157F13-164C-40F5-9671-F38899ACF92C}" type="presOf" srcId="{247E275C-8F1F-42B1-8A47-A44EE9198938}" destId="{CCCE30C9-7D38-4093-BDE6-3B12EEB2339E}" srcOrd="1" destOrd="0" presId="urn:microsoft.com/office/officeart/2005/8/layout/hierarchy2"/>
    <dgm:cxn modelId="{70F42A14-2232-4C9A-9291-F2A0ED7E3022}" type="presOf" srcId="{9F617B5F-F9CD-448B-8C62-9865E829DFA7}" destId="{19E5A4CF-0F18-4760-BF21-AEA107E5A03F}" srcOrd="0" destOrd="0" presId="urn:microsoft.com/office/officeart/2005/8/layout/hierarchy2"/>
    <dgm:cxn modelId="{B52C091A-5773-44C8-9F02-F7D1AE973973}" type="presOf" srcId="{8EEEBDDB-F802-40E6-B893-5C7F2DCE7648}" destId="{7B58D6BE-3782-4BEB-A0D1-3696EB620D6D}" srcOrd="1" destOrd="0" presId="urn:microsoft.com/office/officeart/2005/8/layout/hierarchy2"/>
    <dgm:cxn modelId="{01BE901A-F660-4EAF-B24E-759426DB68A9}" type="presOf" srcId="{13AA01F1-770A-4C0B-9168-359C344C7263}" destId="{2EFDF78B-0DFE-415F-B852-292F458C41A4}" srcOrd="0" destOrd="0" presId="urn:microsoft.com/office/officeart/2005/8/layout/hierarchy2"/>
    <dgm:cxn modelId="{D52BDF24-D0E0-43BE-BFED-2C2822082D0C}" srcId="{14C48D98-4CFE-4EE4-8749-AE94CC12FE0F}" destId="{007F1D65-4F2D-4124-B72B-6973D5CF6DE5}" srcOrd="0" destOrd="0" parTransId="{9F31E485-1B17-4794-855A-B1C7557B7DAE}" sibTransId="{A4576BDA-B702-4F91-80E4-62797E914B47}"/>
    <dgm:cxn modelId="{55D2F225-33AC-47B6-969E-64603A49B1A2}" type="presOf" srcId="{247E275C-8F1F-42B1-8A47-A44EE9198938}" destId="{4888E3C1-62E9-4011-B067-3FB212348DD0}" srcOrd="0" destOrd="0" presId="urn:microsoft.com/office/officeart/2005/8/layout/hierarchy2"/>
    <dgm:cxn modelId="{23AB5629-9692-4FFB-BA50-4A829522ED26}" type="presOf" srcId="{78C1A8C6-CF23-40F4-ADCE-52B51283FA8B}" destId="{FE18E887-FABE-404C-B007-45AF1EDB05D5}" srcOrd="0" destOrd="0" presId="urn:microsoft.com/office/officeart/2005/8/layout/hierarchy2"/>
    <dgm:cxn modelId="{3C2F092C-D8BC-48A2-8BC9-FDF814743085}" type="presOf" srcId="{007F1D65-4F2D-4124-B72B-6973D5CF6DE5}" destId="{DE4C7FDB-51F0-46F4-8738-7E5FFC17763A}" srcOrd="0" destOrd="0" presId="urn:microsoft.com/office/officeart/2005/8/layout/hierarchy2"/>
    <dgm:cxn modelId="{B260172E-6718-4B90-8FAD-2376B6C02A4C}" type="presOf" srcId="{72E5E129-B662-410C-A558-0D69FEFA9E27}" destId="{E18EE2A8-114F-4751-9BF3-CC2500B542D8}" srcOrd="0" destOrd="0" presId="urn:microsoft.com/office/officeart/2005/8/layout/hierarchy2"/>
    <dgm:cxn modelId="{0FA46330-145E-49A4-8157-BF6E3139012B}" type="presOf" srcId="{3CD3631C-0FF9-4F6D-9C33-CAAD3CF4042B}" destId="{79108A69-620E-49BF-B7FC-6CC86894EF33}" srcOrd="0" destOrd="0" presId="urn:microsoft.com/office/officeart/2005/8/layout/hierarchy2"/>
    <dgm:cxn modelId="{EADC3835-CC32-496F-9149-1F96ABE8B0D4}" type="presOf" srcId="{CD548843-AC37-4B81-B362-4DBD849F50F0}" destId="{EE2A0D3F-CC77-459F-AB3C-84BA38EB53F6}" srcOrd="1" destOrd="0" presId="urn:microsoft.com/office/officeart/2005/8/layout/hierarchy2"/>
    <dgm:cxn modelId="{C2379E36-1D0D-4441-AD39-140A47C1C90B}" srcId="{8AFD6F93-F3CF-4327-B9F1-F7DEA47EE4A1}" destId="{B4093216-5C5F-4756-BDD7-859307714186}" srcOrd="0" destOrd="0" parTransId="{8EEEBDDB-F802-40E6-B893-5C7F2DCE7648}" sibTransId="{DD57F993-0BB8-417B-9EEA-31B1A98735BF}"/>
    <dgm:cxn modelId="{739B3D37-3795-4650-801B-1CA7C6F8E061}" type="presOf" srcId="{E3DA7638-4B5E-4C7F-BAF7-6B15660B8307}" destId="{EBB69D60-9F9B-4D9E-9407-767AD0D43EB1}" srcOrd="0" destOrd="0" presId="urn:microsoft.com/office/officeart/2005/8/layout/hierarchy2"/>
    <dgm:cxn modelId="{6CCCCD3C-F7E8-4847-9A74-C3084D9D59CE}" type="presOf" srcId="{57FF3D00-4C2C-4B0B-9EA0-9FBBF4267102}" destId="{941C5891-656F-476E-ABF0-49046335D5F6}" srcOrd="0" destOrd="0" presId="urn:microsoft.com/office/officeart/2005/8/layout/hierarchy2"/>
    <dgm:cxn modelId="{CB251A3E-7731-45BD-9003-5D64535ACE6C}" type="presOf" srcId="{CD548843-AC37-4B81-B362-4DBD849F50F0}" destId="{D9ABF037-A60D-45AC-AE8A-2F62FD5220DE}" srcOrd="0" destOrd="0" presId="urn:microsoft.com/office/officeart/2005/8/layout/hierarchy2"/>
    <dgm:cxn modelId="{CB33865C-C4F4-439B-9F8F-B92C110E697C}" type="presOf" srcId="{440964BB-B696-45DF-AB9F-DCF6E04A0016}" destId="{DA381FD4-707B-41C0-8F97-B147D5FECE44}" srcOrd="0" destOrd="0" presId="urn:microsoft.com/office/officeart/2005/8/layout/hierarchy2"/>
    <dgm:cxn modelId="{F51C2A5E-C714-4C90-823A-47B418482B0D}" srcId="{6B075DD6-A3A3-4279-B82B-2EA784D3A4BA}" destId="{EDFD8760-8A2D-4215-8424-F65D2BCEE8F1}" srcOrd="0" destOrd="0" parTransId="{EED79977-467B-4D70-B617-78B53635A5BF}" sibTransId="{E3AFB82F-1AD2-418A-AE36-B56EBE00B0DE}"/>
    <dgm:cxn modelId="{6BFDA45F-9891-4326-B746-F4EED998E507}" type="presOf" srcId="{C919D9D2-7C16-4F0C-B2D0-D3D435EB1F82}" destId="{FA79FA11-ACC0-4C69-AEE2-F4E1E557B85D}" srcOrd="0" destOrd="0" presId="urn:microsoft.com/office/officeart/2005/8/layout/hierarchy2"/>
    <dgm:cxn modelId="{4667D342-02F9-47A1-909C-B8EF6C7490BE}" type="presOf" srcId="{9F31E485-1B17-4794-855A-B1C7557B7DAE}" destId="{6EFB04A1-C8C8-433B-964C-C27D925FB4E6}" srcOrd="0" destOrd="0" presId="urn:microsoft.com/office/officeart/2005/8/layout/hierarchy2"/>
    <dgm:cxn modelId="{32D2D263-B78F-4938-9914-AA1E626CF1D8}" srcId="{BE310BC6-E22D-48A2-806F-35753C6C3D5E}" destId="{BFEB4293-2BEA-47DD-BC9E-CFEAD2A163B0}" srcOrd="1" destOrd="0" parTransId="{CD548843-AC37-4B81-B362-4DBD849F50F0}" sibTransId="{1379F83E-5B59-4C7E-B3FC-7195EE8D8568}"/>
    <dgm:cxn modelId="{1906096A-78B5-4335-B7A0-6FF781E7548E}" type="presOf" srcId="{EED79977-467B-4D70-B617-78B53635A5BF}" destId="{4135A02D-BDC0-4050-AEBD-534DAB4C4302}" srcOrd="0" destOrd="0" presId="urn:microsoft.com/office/officeart/2005/8/layout/hierarchy2"/>
    <dgm:cxn modelId="{22114B6B-CCA8-42C1-8559-17CFA578CA8E}" type="presOf" srcId="{BFEB4293-2BEA-47DD-BC9E-CFEAD2A163B0}" destId="{CA777EA9-4293-4787-80DE-86387BDBE512}" srcOrd="0" destOrd="0" presId="urn:microsoft.com/office/officeart/2005/8/layout/hierarchy2"/>
    <dgm:cxn modelId="{BAFEDA6C-F530-4916-AD0F-DDCFF1762A1B}" type="presOf" srcId="{D0E39E30-06B8-4B8F-94C7-1BE8BF96D0F6}" destId="{AF8B091F-2AEC-4C0D-A5BC-CFB3F158C00B}" srcOrd="0" destOrd="0" presId="urn:microsoft.com/office/officeart/2005/8/layout/hierarchy2"/>
    <dgm:cxn modelId="{3DB40770-BB65-4785-BABC-73011FA98394}" type="presOf" srcId="{BC6B80F9-31D0-4CCC-8885-7A7233DBEA92}" destId="{87941A96-0159-4D7E-912A-6A0F9E8C9FA8}" srcOrd="0" destOrd="0" presId="urn:microsoft.com/office/officeart/2005/8/layout/hierarchy2"/>
    <dgm:cxn modelId="{408F5870-66E2-4F61-8DE4-D4F830FF7EEE}" srcId="{BE310BC6-E22D-48A2-806F-35753C6C3D5E}" destId="{440964BB-B696-45DF-AB9F-DCF6E04A0016}" srcOrd="0" destOrd="0" parTransId="{247E275C-8F1F-42B1-8A47-A44EE9198938}" sibTransId="{9E0C6522-9D97-445E-8C3F-8E2139B4F98C}"/>
    <dgm:cxn modelId="{05FF1E71-C481-4EB0-8E6D-8105D3FB0196}" type="presOf" srcId="{EDFD8760-8A2D-4215-8424-F65D2BCEE8F1}" destId="{22DB16F0-8C1D-4374-9E30-FFFA93F0F7F2}" srcOrd="0" destOrd="0" presId="urn:microsoft.com/office/officeart/2005/8/layout/hierarchy2"/>
    <dgm:cxn modelId="{58CAF771-D7A4-46AD-89F2-8C7F34B784DB}" type="presOf" srcId="{2F7F16CF-254D-4524-85D7-D8A8487188AA}" destId="{8E050B06-1B59-4323-A367-222380D3A762}" srcOrd="1" destOrd="0" presId="urn:microsoft.com/office/officeart/2005/8/layout/hierarchy2"/>
    <dgm:cxn modelId="{0CB11972-972A-474D-9E84-1748C806BE03}" type="presOf" srcId="{8EEEBDDB-F802-40E6-B893-5C7F2DCE7648}" destId="{CD12A0FF-A5E2-477E-8D20-84499CE0A2B6}" srcOrd="0" destOrd="0" presId="urn:microsoft.com/office/officeart/2005/8/layout/hierarchy2"/>
    <dgm:cxn modelId="{1A203257-83DC-477F-BCAF-C81E7402FF23}" type="presOf" srcId="{13AA01F1-770A-4C0B-9168-359C344C7263}" destId="{BC7E9F90-EDB7-4801-B216-A20817FD9FA8}" srcOrd="1" destOrd="0" presId="urn:microsoft.com/office/officeart/2005/8/layout/hierarchy2"/>
    <dgm:cxn modelId="{04C20259-4080-4834-90A8-28AF9F9C3288}" srcId="{440964BB-B696-45DF-AB9F-DCF6E04A0016}" destId="{AC24EC0D-8DCA-4C22-88C4-613175E933EC}" srcOrd="1" destOrd="0" parTransId="{13AA01F1-770A-4C0B-9168-359C344C7263}" sibTransId="{055AB2FF-789D-4A28-85B0-948003B87531}"/>
    <dgm:cxn modelId="{D4EF2C79-8A10-4733-B777-8E0D7E293136}" type="presOf" srcId="{0568181B-BAC8-402C-985E-ED1C674117FE}" destId="{CD6D0ECE-44E3-4A4E-8B7C-D22F6F1709C8}" srcOrd="0" destOrd="0" presId="urn:microsoft.com/office/officeart/2005/8/layout/hierarchy2"/>
    <dgm:cxn modelId="{8CF65D59-3671-434C-8826-B9B4C8D5DD48}" type="presOf" srcId="{9F31E485-1B17-4794-855A-B1C7557B7DAE}" destId="{58D15013-BBA3-4DE0-8558-2BF4D09016BE}" srcOrd="1" destOrd="0" presId="urn:microsoft.com/office/officeart/2005/8/layout/hierarchy2"/>
    <dgm:cxn modelId="{26E3005A-5ED5-4155-82AB-2BE563FE853E}" type="presOf" srcId="{BC6B80F9-31D0-4CCC-8885-7A7233DBEA92}" destId="{F7BFD422-B5F7-49E5-A3FF-8683B6259440}" srcOrd="1" destOrd="0" presId="urn:microsoft.com/office/officeart/2005/8/layout/hierarchy2"/>
    <dgm:cxn modelId="{86354C7A-6D30-4889-9FC1-CE6E85131248}" type="presOf" srcId="{0568181B-BAC8-402C-985E-ED1C674117FE}" destId="{50518838-981E-4B48-8D9A-68E9CE096767}" srcOrd="1" destOrd="0" presId="urn:microsoft.com/office/officeart/2005/8/layout/hierarchy2"/>
    <dgm:cxn modelId="{53F55880-CCFE-4FFD-9AC7-776268D05831}" srcId="{741A2B20-D515-4D55-8F47-8F6F5AB868AA}" destId="{8AFD6F93-F3CF-4327-B9F1-F7DEA47EE4A1}" srcOrd="0" destOrd="0" parTransId="{EB3D7101-4CB8-4D32-84F9-1EFCA377089F}" sibTransId="{68DD6CE0-52AD-4944-96B5-65C94DB879B6}"/>
    <dgm:cxn modelId="{13D0D984-B24D-4202-BFB4-407B093BF6BD}" type="presOf" srcId="{E3DA7638-4B5E-4C7F-BAF7-6B15660B8307}" destId="{46B47038-EA12-4CDB-A965-82D73E7298E9}" srcOrd="1" destOrd="0" presId="urn:microsoft.com/office/officeart/2005/8/layout/hierarchy2"/>
    <dgm:cxn modelId="{5A20AD93-F753-4B4E-80B3-7293F826718B}" type="presOf" srcId="{AC24EC0D-8DCA-4C22-88C4-613175E933EC}" destId="{F60374E4-33F3-45A4-A506-26D13924BC2F}" srcOrd="0" destOrd="0" presId="urn:microsoft.com/office/officeart/2005/8/layout/hierarchy2"/>
    <dgm:cxn modelId="{05BD8B95-8464-4261-92EE-AD2C7D7D41A0}" type="presOf" srcId="{24A5F086-5222-4A05-99C6-030F9B5E4C92}" destId="{003FAFFD-86FE-41E3-9558-5BA3A7D88892}" srcOrd="1" destOrd="0" presId="urn:microsoft.com/office/officeart/2005/8/layout/hierarchy2"/>
    <dgm:cxn modelId="{6B49B898-867B-454D-B700-5E5A3D48BD89}" type="presOf" srcId="{A2CEF95F-C891-472D-AD01-85CA0E6B5A03}" destId="{EC5A5B57-3E32-4289-BE0B-584E40F58DDD}" srcOrd="0" destOrd="0" presId="urn:microsoft.com/office/officeart/2005/8/layout/hierarchy2"/>
    <dgm:cxn modelId="{D3D6AE9A-6A75-432C-8C4C-C905BE072C9E}" srcId="{440964BB-B696-45DF-AB9F-DCF6E04A0016}" destId="{14C48D98-4CFE-4EE4-8749-AE94CC12FE0F}" srcOrd="0" destOrd="0" parTransId="{57FF3D00-4C2C-4B0B-9EA0-9FBBF4267102}" sibTransId="{76467565-FA8E-4C9D-B907-614F75B0DFBE}"/>
    <dgm:cxn modelId="{50E8E0A2-228A-4874-9998-A6384AFC21E7}" srcId="{37C813F8-A0BD-4071-AE15-D9AE6F287C82}" destId="{9FBE477D-6B74-4356-9DD8-74C5F63FE19C}" srcOrd="1" destOrd="0" parTransId="{E3DA7638-4B5E-4C7F-BAF7-6B15660B8307}" sibTransId="{94457487-1E96-452D-B77F-4C0784CE3AFA}"/>
    <dgm:cxn modelId="{9F5BA0AE-5404-45D7-8499-83CB2E3581B8}" type="presOf" srcId="{881A8DD0-A17C-407C-9F4A-615102B7BF7F}" destId="{3FF326EC-5565-4A2F-AACD-1A17749266CA}" srcOrd="0" destOrd="0" presId="urn:microsoft.com/office/officeart/2005/8/layout/hierarchy2"/>
    <dgm:cxn modelId="{FCCA5CAF-13B7-404C-A3A0-25F074DCAEB7}" type="presOf" srcId="{57FF3D00-4C2C-4B0B-9EA0-9FBBF4267102}" destId="{35977056-897D-446F-9002-AB4E3668F157}" srcOrd="1" destOrd="0" presId="urn:microsoft.com/office/officeart/2005/8/layout/hierarchy2"/>
    <dgm:cxn modelId="{FFC774B0-7BAD-46BD-8808-424B33022EB5}" srcId="{92086E24-ADD5-4F1F-8D50-4F431254CF3F}" destId="{BE310BC6-E22D-48A2-806F-35753C6C3D5E}" srcOrd="0" destOrd="0" parTransId="{24A5F086-5222-4A05-99C6-030F9B5E4C92}" sibTransId="{7F3748D7-EE29-4438-827A-4C63EA60A90D}"/>
    <dgm:cxn modelId="{78AFF9B1-DEC0-42BD-A1BE-1972AC032DDB}" type="presOf" srcId="{B0463968-B12B-4A09-BDB6-81C9B35D3E41}" destId="{E1FAC427-DA55-42C9-B815-50B6DB7C29FA}" srcOrd="0" destOrd="0" presId="urn:microsoft.com/office/officeart/2005/8/layout/hierarchy2"/>
    <dgm:cxn modelId="{8C9CA0B4-F0D0-4A9E-9050-565A5545B684}" srcId="{37C813F8-A0BD-4071-AE15-D9AE6F287C82}" destId="{EC86E577-84B1-445C-8CA5-CD9E6DB8E036}" srcOrd="0" destOrd="0" parTransId="{86517F3F-A4FA-4526-94DF-E0281A77445C}" sibTransId="{FAF47BE0-CAFC-4962-A108-00B52DB8E2DB}"/>
    <dgm:cxn modelId="{CB3126B5-C1DE-4879-BF09-1C3ECEBA073E}" srcId="{BFEB4293-2BEA-47DD-BC9E-CFEAD2A163B0}" destId="{B0463968-B12B-4A09-BDB6-81C9B35D3E41}" srcOrd="0" destOrd="0" parTransId="{881A8DD0-A17C-407C-9F4A-615102B7BF7F}" sibTransId="{DD56261E-B470-4F13-A396-AFCB71A569F8}"/>
    <dgm:cxn modelId="{17536FB5-3103-47D8-BF05-B30F5499BFBC}" srcId="{8AFD6F93-F3CF-4327-B9F1-F7DEA47EE4A1}" destId="{92086E24-ADD5-4F1F-8D50-4F431254CF3F}" srcOrd="1" destOrd="0" parTransId="{D0E39E30-06B8-4B8F-94C7-1BE8BF96D0F6}" sibTransId="{F55FB675-EE5A-45B1-AFFF-93E0C92DA647}"/>
    <dgm:cxn modelId="{EA11D5B7-72DD-4A4A-9FE8-47F0975D4EB3}" type="presOf" srcId="{86517F3F-A4FA-4526-94DF-E0281A77445C}" destId="{55168757-0B9D-49EB-B7D3-F7A89A18A978}" srcOrd="0" destOrd="0" presId="urn:microsoft.com/office/officeart/2005/8/layout/hierarchy2"/>
    <dgm:cxn modelId="{910317BC-2BA7-4B4A-8D15-901640BB4F0D}" type="presOf" srcId="{8AFD6F93-F3CF-4327-B9F1-F7DEA47EE4A1}" destId="{2D44BFDB-D7A0-4E99-954E-28EE37E36245}" srcOrd="0" destOrd="0" presId="urn:microsoft.com/office/officeart/2005/8/layout/hierarchy2"/>
    <dgm:cxn modelId="{C4BA92C6-7ED7-4B6C-A497-64B1387974B7}" type="presOf" srcId="{EC86E577-84B1-445C-8CA5-CD9E6DB8E036}" destId="{3B00656B-0A25-436D-95D8-836E1668E60C}" srcOrd="0" destOrd="0" presId="urn:microsoft.com/office/officeart/2005/8/layout/hierarchy2"/>
    <dgm:cxn modelId="{F55BB0C6-6EA0-4508-9178-599D02E9466E}" type="presOf" srcId="{D0E39E30-06B8-4B8F-94C7-1BE8BF96D0F6}" destId="{A3F8AE27-327F-4B77-B947-3992EC9EC7E1}" srcOrd="1" destOrd="0" presId="urn:microsoft.com/office/officeart/2005/8/layout/hierarchy2"/>
    <dgm:cxn modelId="{F4343CCF-7A8C-4428-9F82-6CF9470AC15A}" srcId="{14C48D98-4CFE-4EE4-8749-AE94CC12FE0F}" destId="{C72BF862-62D8-45DD-8EF4-42CBE9454185}" srcOrd="1" destOrd="0" parTransId="{A2CEF95F-C891-472D-AD01-85CA0E6B5A03}" sibTransId="{F5802D25-BE50-4BAB-ABA9-0B5C2E4F2660}"/>
    <dgm:cxn modelId="{BA5ECECF-2BEB-4BDB-B7D2-8859FBFE1E22}" srcId="{B4093216-5C5F-4756-BDD7-859307714186}" destId="{6B075DD6-A3A3-4279-B82B-2EA784D3A4BA}" srcOrd="0" destOrd="0" parTransId="{0568181B-BAC8-402C-985E-ED1C674117FE}" sibTransId="{807E1EE9-DE06-4187-86D2-75665E6FD83E}"/>
    <dgm:cxn modelId="{EE8C94D4-4EA7-4F27-885F-7EFB1A5A8750}" type="presOf" srcId="{92086E24-ADD5-4F1F-8D50-4F431254CF3F}" destId="{F55D7E61-CCDA-4A20-A67C-359C2624A37C}" srcOrd="0" destOrd="0" presId="urn:microsoft.com/office/officeart/2005/8/layout/hierarchy2"/>
    <dgm:cxn modelId="{801A18DB-E01B-4CAB-B39C-A0652F516073}" type="presOf" srcId="{741A2B20-D515-4D55-8F47-8F6F5AB868AA}" destId="{3B5E679E-4744-43FC-B1E3-0A57B13B7D2F}" srcOrd="0" destOrd="0" presId="urn:microsoft.com/office/officeart/2005/8/layout/hierarchy2"/>
    <dgm:cxn modelId="{6F6A5CE6-73E1-4A8D-875C-D8C576D120DD}" type="presOf" srcId="{A2CEF95F-C891-472D-AD01-85CA0E6B5A03}" destId="{AB78D41B-EFD9-4B85-8EBC-9839F4C508A5}" srcOrd="1" destOrd="0" presId="urn:microsoft.com/office/officeart/2005/8/layout/hierarchy2"/>
    <dgm:cxn modelId="{3833ACE7-6C8A-4C5B-8CFB-5CC247D9684C}" srcId="{BFEB4293-2BEA-47DD-BC9E-CFEAD2A163B0}" destId="{78C1A8C6-CF23-40F4-ADCE-52B51283FA8B}" srcOrd="1" destOrd="0" parTransId="{2F7F16CF-254D-4524-85D7-D8A8487188AA}" sibTransId="{3DF16E31-4748-4079-9D4A-9FF99784B53A}"/>
    <dgm:cxn modelId="{B3DBC8E7-783B-4B9C-BA51-A0C8C0EB4C05}" type="presOf" srcId="{C72BF862-62D8-45DD-8EF4-42CBE9454185}" destId="{EE7602A2-60DE-4692-8DE8-DF581ABFE277}" srcOrd="0" destOrd="0" presId="urn:microsoft.com/office/officeart/2005/8/layout/hierarchy2"/>
    <dgm:cxn modelId="{5C05F3EE-8BA1-430B-B3B4-699098A760E2}" type="presOf" srcId="{72E5E129-B662-410C-A558-0D69FEFA9E27}" destId="{385BBC7F-8374-4BFF-9656-F8AEACFD729E}" srcOrd="1" destOrd="0" presId="urn:microsoft.com/office/officeart/2005/8/layout/hierarchy2"/>
    <dgm:cxn modelId="{08111DF0-C171-4659-87F7-A032000F4D35}" type="presOf" srcId="{2F7F16CF-254D-4524-85D7-D8A8487188AA}" destId="{90758658-43F2-4397-B46C-EFC1798E5BD5}" srcOrd="0" destOrd="0" presId="urn:microsoft.com/office/officeart/2005/8/layout/hierarchy2"/>
    <dgm:cxn modelId="{10173CF0-5DDF-4805-96B0-F355F1E04CB7}" type="presOf" srcId="{C919D9D2-7C16-4F0C-B2D0-D3D435EB1F82}" destId="{63CC8908-DE7E-4C07-81DE-41AA3FFF849B}" srcOrd="1" destOrd="0" presId="urn:microsoft.com/office/officeart/2005/8/layout/hierarchy2"/>
    <dgm:cxn modelId="{AA6188F2-5EBC-474C-863F-C39DB422F519}" type="presOf" srcId="{37C813F8-A0BD-4071-AE15-D9AE6F287C82}" destId="{CBB9FA5B-DDE2-4723-BBF9-DB623E07B03E}" srcOrd="0" destOrd="0" presId="urn:microsoft.com/office/officeart/2005/8/layout/hierarchy2"/>
    <dgm:cxn modelId="{09518EF8-E71D-4D76-A444-5CDE1F5A79AC}" type="presOf" srcId="{6B075DD6-A3A3-4279-B82B-2EA784D3A4BA}" destId="{3B5333EA-4D89-46A6-8D55-0A94ACD97B76}" srcOrd="0" destOrd="0" presId="urn:microsoft.com/office/officeart/2005/8/layout/hierarchy2"/>
    <dgm:cxn modelId="{37AECFF8-D858-48CD-9D35-9CA9A2CEEC1F}" srcId="{92086E24-ADD5-4F1F-8D50-4F431254CF3F}" destId="{3CD3631C-0FF9-4F6D-9C33-CAAD3CF4042B}" srcOrd="1" destOrd="0" parTransId="{72E5E129-B662-410C-A558-0D69FEFA9E27}" sibTransId="{512230C5-BC19-49C7-9861-4AB9A1078E31}"/>
    <dgm:cxn modelId="{B89400FA-8F9F-4F96-A313-18EE36E35920}" type="presOf" srcId="{EED79977-467B-4D70-B617-78B53635A5BF}" destId="{94419872-504C-489D-B30D-222C4905120F}" srcOrd="1" destOrd="0" presId="urn:microsoft.com/office/officeart/2005/8/layout/hierarchy2"/>
    <dgm:cxn modelId="{43E2B5FA-9A90-4C23-9062-4D35825B2EC0}" type="presOf" srcId="{9FBE477D-6B74-4356-9DD8-74C5F63FE19C}" destId="{A9C67814-2ED4-47F1-BF21-E1F0154BD3A3}" srcOrd="0" destOrd="0" presId="urn:microsoft.com/office/officeart/2005/8/layout/hierarchy2"/>
    <dgm:cxn modelId="{AE4B40FC-837C-4FC7-8BED-6C0491A1F982}" type="presOf" srcId="{24A5F086-5222-4A05-99C6-030F9B5E4C92}" destId="{858CD7EB-4F15-495D-8753-4DD2FEDAC741}" srcOrd="0" destOrd="0" presId="urn:microsoft.com/office/officeart/2005/8/layout/hierarchy2"/>
    <dgm:cxn modelId="{EF8883FC-6D16-4F3B-B1B1-D51748B78E60}" srcId="{B4093216-5C5F-4756-BDD7-859307714186}" destId="{37C813F8-A0BD-4071-AE15-D9AE6F287C82}" srcOrd="1" destOrd="0" parTransId="{BC6B80F9-31D0-4CCC-8885-7A7233DBEA92}" sibTransId="{15737527-91B1-486C-854E-35A533AFBAC9}"/>
    <dgm:cxn modelId="{9988A5FF-A8E8-425D-901A-D8ABE673E610}" type="presOf" srcId="{86517F3F-A4FA-4526-94DF-E0281A77445C}" destId="{A87EBBFD-5AB4-4505-8644-3DC610413DCA}" srcOrd="1" destOrd="0" presId="urn:microsoft.com/office/officeart/2005/8/layout/hierarchy2"/>
    <dgm:cxn modelId="{4D88CFBD-6BE4-407F-9A8F-7B024C562FEA}" type="presParOf" srcId="{3B5E679E-4744-43FC-B1E3-0A57B13B7D2F}" destId="{72039E97-7D46-433E-80C6-B00F92687D5C}" srcOrd="0" destOrd="0" presId="urn:microsoft.com/office/officeart/2005/8/layout/hierarchy2"/>
    <dgm:cxn modelId="{EE7BB36B-8E10-451C-8E91-E79539F4879D}" type="presParOf" srcId="{72039E97-7D46-433E-80C6-B00F92687D5C}" destId="{2D44BFDB-D7A0-4E99-954E-28EE37E36245}" srcOrd="0" destOrd="0" presId="urn:microsoft.com/office/officeart/2005/8/layout/hierarchy2"/>
    <dgm:cxn modelId="{139A4FF1-5C5B-4485-B612-E0BCC1CB3AB4}" type="presParOf" srcId="{72039E97-7D46-433E-80C6-B00F92687D5C}" destId="{127A7FA9-4A12-43D8-9202-4E54A506D7A8}" srcOrd="1" destOrd="0" presId="urn:microsoft.com/office/officeart/2005/8/layout/hierarchy2"/>
    <dgm:cxn modelId="{1F4C6E95-6801-4050-A39F-E1CD9C7F7E93}" type="presParOf" srcId="{127A7FA9-4A12-43D8-9202-4E54A506D7A8}" destId="{CD12A0FF-A5E2-477E-8D20-84499CE0A2B6}" srcOrd="0" destOrd="0" presId="urn:microsoft.com/office/officeart/2005/8/layout/hierarchy2"/>
    <dgm:cxn modelId="{E9DAFC40-1F03-4828-B628-DC92F1F4DA94}" type="presParOf" srcId="{CD12A0FF-A5E2-477E-8D20-84499CE0A2B6}" destId="{7B58D6BE-3782-4BEB-A0D1-3696EB620D6D}" srcOrd="0" destOrd="0" presId="urn:microsoft.com/office/officeart/2005/8/layout/hierarchy2"/>
    <dgm:cxn modelId="{81BDACA5-8F77-41A6-B79C-1B899AF14142}" type="presParOf" srcId="{127A7FA9-4A12-43D8-9202-4E54A506D7A8}" destId="{58F5F815-C52F-49C5-97A6-55E863B0478A}" srcOrd="1" destOrd="0" presId="urn:microsoft.com/office/officeart/2005/8/layout/hierarchy2"/>
    <dgm:cxn modelId="{0172D961-AADC-4B09-A2C7-CEC326E9AC24}" type="presParOf" srcId="{58F5F815-C52F-49C5-97A6-55E863B0478A}" destId="{B3D7B0D6-D08C-4A5C-8B15-1FD9FD67A0D0}" srcOrd="0" destOrd="0" presId="urn:microsoft.com/office/officeart/2005/8/layout/hierarchy2"/>
    <dgm:cxn modelId="{548A97F6-6C47-48AE-A5C1-2657E6C0EAC2}" type="presParOf" srcId="{58F5F815-C52F-49C5-97A6-55E863B0478A}" destId="{BD1DBDD5-D4D4-4DB2-A6C1-B0641BDCF3A3}" srcOrd="1" destOrd="0" presId="urn:microsoft.com/office/officeart/2005/8/layout/hierarchy2"/>
    <dgm:cxn modelId="{DB119DFF-9A6D-497F-954C-9284ED06F581}" type="presParOf" srcId="{BD1DBDD5-D4D4-4DB2-A6C1-B0641BDCF3A3}" destId="{CD6D0ECE-44E3-4A4E-8B7C-D22F6F1709C8}" srcOrd="0" destOrd="0" presId="urn:microsoft.com/office/officeart/2005/8/layout/hierarchy2"/>
    <dgm:cxn modelId="{1374D6F0-01C5-4D82-BE36-CFC9E2F0DC88}" type="presParOf" srcId="{CD6D0ECE-44E3-4A4E-8B7C-D22F6F1709C8}" destId="{50518838-981E-4B48-8D9A-68E9CE096767}" srcOrd="0" destOrd="0" presId="urn:microsoft.com/office/officeart/2005/8/layout/hierarchy2"/>
    <dgm:cxn modelId="{67C899F9-5139-41A8-8BC9-14AC49B76930}" type="presParOf" srcId="{BD1DBDD5-D4D4-4DB2-A6C1-B0641BDCF3A3}" destId="{1012AFD4-CCB3-4F44-AC13-B733C4E97612}" srcOrd="1" destOrd="0" presId="urn:microsoft.com/office/officeart/2005/8/layout/hierarchy2"/>
    <dgm:cxn modelId="{3ED0D3C4-D01F-4506-B36A-9BAE208AC2C7}" type="presParOf" srcId="{1012AFD4-CCB3-4F44-AC13-B733C4E97612}" destId="{3B5333EA-4D89-46A6-8D55-0A94ACD97B76}" srcOrd="0" destOrd="0" presId="urn:microsoft.com/office/officeart/2005/8/layout/hierarchy2"/>
    <dgm:cxn modelId="{B090ED0C-D3A6-457E-A4A1-6BE77B84E6B9}" type="presParOf" srcId="{1012AFD4-CCB3-4F44-AC13-B733C4E97612}" destId="{74CEB133-857D-4E17-AC25-4F65F35B6AF5}" srcOrd="1" destOrd="0" presId="urn:microsoft.com/office/officeart/2005/8/layout/hierarchy2"/>
    <dgm:cxn modelId="{7731D914-A9A6-4F43-9156-B6F4E43D4945}" type="presParOf" srcId="{74CEB133-857D-4E17-AC25-4F65F35B6AF5}" destId="{4135A02D-BDC0-4050-AEBD-534DAB4C4302}" srcOrd="0" destOrd="0" presId="urn:microsoft.com/office/officeart/2005/8/layout/hierarchy2"/>
    <dgm:cxn modelId="{EFB3056B-8D34-454A-BD09-5A0B90DB23D9}" type="presParOf" srcId="{4135A02D-BDC0-4050-AEBD-534DAB4C4302}" destId="{94419872-504C-489D-B30D-222C4905120F}" srcOrd="0" destOrd="0" presId="urn:microsoft.com/office/officeart/2005/8/layout/hierarchy2"/>
    <dgm:cxn modelId="{02E8292D-6739-4418-9947-2C623FF4089E}" type="presParOf" srcId="{74CEB133-857D-4E17-AC25-4F65F35B6AF5}" destId="{946C4CFC-38F2-4D9D-B281-6B53A0174DBE}" srcOrd="1" destOrd="0" presId="urn:microsoft.com/office/officeart/2005/8/layout/hierarchy2"/>
    <dgm:cxn modelId="{CA67383A-E404-4F34-9C6E-9B85D5070E9C}" type="presParOf" srcId="{946C4CFC-38F2-4D9D-B281-6B53A0174DBE}" destId="{22DB16F0-8C1D-4374-9E30-FFFA93F0F7F2}" srcOrd="0" destOrd="0" presId="urn:microsoft.com/office/officeart/2005/8/layout/hierarchy2"/>
    <dgm:cxn modelId="{51246D9E-233C-4DF2-9167-45627E86DBB8}" type="presParOf" srcId="{946C4CFC-38F2-4D9D-B281-6B53A0174DBE}" destId="{7AEC6BB9-6072-419E-8FFD-A27BDE5AC383}" srcOrd="1" destOrd="0" presId="urn:microsoft.com/office/officeart/2005/8/layout/hierarchy2"/>
    <dgm:cxn modelId="{6EE0EEB3-0FF7-4342-A923-7C324C7FD797}" type="presParOf" srcId="{74CEB133-857D-4E17-AC25-4F65F35B6AF5}" destId="{FA79FA11-ACC0-4C69-AEE2-F4E1E557B85D}" srcOrd="2" destOrd="0" presId="urn:microsoft.com/office/officeart/2005/8/layout/hierarchy2"/>
    <dgm:cxn modelId="{890673E7-8F8A-457C-BFD3-E41EC0802253}" type="presParOf" srcId="{FA79FA11-ACC0-4C69-AEE2-F4E1E557B85D}" destId="{63CC8908-DE7E-4C07-81DE-41AA3FFF849B}" srcOrd="0" destOrd="0" presId="urn:microsoft.com/office/officeart/2005/8/layout/hierarchy2"/>
    <dgm:cxn modelId="{60C3C920-0E61-4B41-B204-3399DC53BCC6}" type="presParOf" srcId="{74CEB133-857D-4E17-AC25-4F65F35B6AF5}" destId="{E545569A-E39D-4CBF-86F7-32D27D663C23}" srcOrd="3" destOrd="0" presId="urn:microsoft.com/office/officeart/2005/8/layout/hierarchy2"/>
    <dgm:cxn modelId="{7244831D-E501-48AE-A91E-3D0A80AF8869}" type="presParOf" srcId="{E545569A-E39D-4CBF-86F7-32D27D663C23}" destId="{19E5A4CF-0F18-4760-BF21-AEA107E5A03F}" srcOrd="0" destOrd="0" presId="urn:microsoft.com/office/officeart/2005/8/layout/hierarchy2"/>
    <dgm:cxn modelId="{7C659FCD-6D92-41AC-92E9-86335D140295}" type="presParOf" srcId="{E545569A-E39D-4CBF-86F7-32D27D663C23}" destId="{1617BF2C-AE41-401C-9FC2-52E56616F3DA}" srcOrd="1" destOrd="0" presId="urn:microsoft.com/office/officeart/2005/8/layout/hierarchy2"/>
    <dgm:cxn modelId="{386B9537-D1FF-4806-839D-2A069E0CF564}" type="presParOf" srcId="{BD1DBDD5-D4D4-4DB2-A6C1-B0641BDCF3A3}" destId="{87941A96-0159-4D7E-912A-6A0F9E8C9FA8}" srcOrd="2" destOrd="0" presId="urn:microsoft.com/office/officeart/2005/8/layout/hierarchy2"/>
    <dgm:cxn modelId="{9CF81EA4-00DA-4BE2-9721-9A857B6B2517}" type="presParOf" srcId="{87941A96-0159-4D7E-912A-6A0F9E8C9FA8}" destId="{F7BFD422-B5F7-49E5-A3FF-8683B6259440}" srcOrd="0" destOrd="0" presId="urn:microsoft.com/office/officeart/2005/8/layout/hierarchy2"/>
    <dgm:cxn modelId="{5BE1C684-6574-4463-8E19-1F92784269CC}" type="presParOf" srcId="{BD1DBDD5-D4D4-4DB2-A6C1-B0641BDCF3A3}" destId="{665B2D51-A17B-42C2-99A8-1A9D6E308F34}" srcOrd="3" destOrd="0" presId="urn:microsoft.com/office/officeart/2005/8/layout/hierarchy2"/>
    <dgm:cxn modelId="{7DF7CCF8-F878-48C3-A945-C93157EB1FA4}" type="presParOf" srcId="{665B2D51-A17B-42C2-99A8-1A9D6E308F34}" destId="{CBB9FA5B-DDE2-4723-BBF9-DB623E07B03E}" srcOrd="0" destOrd="0" presId="urn:microsoft.com/office/officeart/2005/8/layout/hierarchy2"/>
    <dgm:cxn modelId="{852330FC-D48E-458E-BF08-AA3B60D5BC15}" type="presParOf" srcId="{665B2D51-A17B-42C2-99A8-1A9D6E308F34}" destId="{00DA6CE8-9DA6-4DF1-AE6C-A6504E713312}" srcOrd="1" destOrd="0" presId="urn:microsoft.com/office/officeart/2005/8/layout/hierarchy2"/>
    <dgm:cxn modelId="{BEE1677E-55E3-4126-87FF-A63B0E618956}" type="presParOf" srcId="{00DA6CE8-9DA6-4DF1-AE6C-A6504E713312}" destId="{55168757-0B9D-49EB-B7D3-F7A89A18A978}" srcOrd="0" destOrd="0" presId="urn:microsoft.com/office/officeart/2005/8/layout/hierarchy2"/>
    <dgm:cxn modelId="{4D7C1F45-1858-460F-AF68-3D5A24DD8187}" type="presParOf" srcId="{55168757-0B9D-49EB-B7D3-F7A89A18A978}" destId="{A87EBBFD-5AB4-4505-8644-3DC610413DCA}" srcOrd="0" destOrd="0" presId="urn:microsoft.com/office/officeart/2005/8/layout/hierarchy2"/>
    <dgm:cxn modelId="{D714EDD7-36BD-4107-8E2B-A5359A8FB122}" type="presParOf" srcId="{00DA6CE8-9DA6-4DF1-AE6C-A6504E713312}" destId="{70429F3D-889C-4125-B76A-3CFFF6D90164}" srcOrd="1" destOrd="0" presId="urn:microsoft.com/office/officeart/2005/8/layout/hierarchy2"/>
    <dgm:cxn modelId="{59B12D4C-9F22-4D91-AB3C-189A9D3DB7E1}" type="presParOf" srcId="{70429F3D-889C-4125-B76A-3CFFF6D90164}" destId="{3B00656B-0A25-436D-95D8-836E1668E60C}" srcOrd="0" destOrd="0" presId="urn:microsoft.com/office/officeart/2005/8/layout/hierarchy2"/>
    <dgm:cxn modelId="{FB3D308C-B2B4-45B2-890C-E302459D7024}" type="presParOf" srcId="{70429F3D-889C-4125-B76A-3CFFF6D90164}" destId="{55712BAE-D2EF-4836-B724-1E39B8E3B768}" srcOrd="1" destOrd="0" presId="urn:microsoft.com/office/officeart/2005/8/layout/hierarchy2"/>
    <dgm:cxn modelId="{56C0B6C5-5BFE-4A71-95B8-8DA3706951D9}" type="presParOf" srcId="{00DA6CE8-9DA6-4DF1-AE6C-A6504E713312}" destId="{EBB69D60-9F9B-4D9E-9407-767AD0D43EB1}" srcOrd="2" destOrd="0" presId="urn:microsoft.com/office/officeart/2005/8/layout/hierarchy2"/>
    <dgm:cxn modelId="{5A8B9D0A-7A65-4AA0-B7B1-A1106647DD45}" type="presParOf" srcId="{EBB69D60-9F9B-4D9E-9407-767AD0D43EB1}" destId="{46B47038-EA12-4CDB-A965-82D73E7298E9}" srcOrd="0" destOrd="0" presId="urn:microsoft.com/office/officeart/2005/8/layout/hierarchy2"/>
    <dgm:cxn modelId="{5CC561D1-E0DA-4872-A5F6-E643E02E2228}" type="presParOf" srcId="{00DA6CE8-9DA6-4DF1-AE6C-A6504E713312}" destId="{156B2E7E-31F3-48E6-8499-7DDA0A33F1EE}" srcOrd="3" destOrd="0" presId="urn:microsoft.com/office/officeart/2005/8/layout/hierarchy2"/>
    <dgm:cxn modelId="{DF0856E8-B2E2-4A23-A89D-E452D3A62DF5}" type="presParOf" srcId="{156B2E7E-31F3-48E6-8499-7DDA0A33F1EE}" destId="{A9C67814-2ED4-47F1-BF21-E1F0154BD3A3}" srcOrd="0" destOrd="0" presId="urn:microsoft.com/office/officeart/2005/8/layout/hierarchy2"/>
    <dgm:cxn modelId="{FC84C20D-87C0-4CB3-AA65-085B420D1DBF}" type="presParOf" srcId="{156B2E7E-31F3-48E6-8499-7DDA0A33F1EE}" destId="{A7EF6A0D-E91B-4917-9F4A-7383D2B2505C}" srcOrd="1" destOrd="0" presId="urn:microsoft.com/office/officeart/2005/8/layout/hierarchy2"/>
    <dgm:cxn modelId="{B44CBF4A-2105-49AF-8803-D20924378696}" type="presParOf" srcId="{127A7FA9-4A12-43D8-9202-4E54A506D7A8}" destId="{AF8B091F-2AEC-4C0D-A5BC-CFB3F158C00B}" srcOrd="2" destOrd="0" presId="urn:microsoft.com/office/officeart/2005/8/layout/hierarchy2"/>
    <dgm:cxn modelId="{8E1E4FF1-DB67-4E81-AA6E-1B9816072EF9}" type="presParOf" srcId="{AF8B091F-2AEC-4C0D-A5BC-CFB3F158C00B}" destId="{A3F8AE27-327F-4B77-B947-3992EC9EC7E1}" srcOrd="0" destOrd="0" presId="urn:microsoft.com/office/officeart/2005/8/layout/hierarchy2"/>
    <dgm:cxn modelId="{CA35B834-3695-4644-A66A-3D752FD9C547}" type="presParOf" srcId="{127A7FA9-4A12-43D8-9202-4E54A506D7A8}" destId="{1CDCEA29-7A64-440E-AE2E-B0778F897A37}" srcOrd="3" destOrd="0" presId="urn:microsoft.com/office/officeart/2005/8/layout/hierarchy2"/>
    <dgm:cxn modelId="{B053FC63-9EE2-43DC-80CD-264A4EE91CF8}" type="presParOf" srcId="{1CDCEA29-7A64-440E-AE2E-B0778F897A37}" destId="{F55D7E61-CCDA-4A20-A67C-359C2624A37C}" srcOrd="0" destOrd="0" presId="urn:microsoft.com/office/officeart/2005/8/layout/hierarchy2"/>
    <dgm:cxn modelId="{BF89F31E-7D29-4C55-B114-52DA51D7F850}" type="presParOf" srcId="{1CDCEA29-7A64-440E-AE2E-B0778F897A37}" destId="{DC967B08-6573-494E-9F75-342458A6D721}" srcOrd="1" destOrd="0" presId="urn:microsoft.com/office/officeart/2005/8/layout/hierarchy2"/>
    <dgm:cxn modelId="{CA55A2B9-9835-44D1-A09E-729D5448180E}" type="presParOf" srcId="{DC967B08-6573-494E-9F75-342458A6D721}" destId="{858CD7EB-4F15-495D-8753-4DD2FEDAC741}" srcOrd="0" destOrd="0" presId="urn:microsoft.com/office/officeart/2005/8/layout/hierarchy2"/>
    <dgm:cxn modelId="{6C73E372-A6EC-4076-8FB4-CEC89FBC4222}" type="presParOf" srcId="{858CD7EB-4F15-495D-8753-4DD2FEDAC741}" destId="{003FAFFD-86FE-41E3-9558-5BA3A7D88892}" srcOrd="0" destOrd="0" presId="urn:microsoft.com/office/officeart/2005/8/layout/hierarchy2"/>
    <dgm:cxn modelId="{EA1AAC6F-C147-4F44-A44B-9F70BBDFECA9}" type="presParOf" srcId="{DC967B08-6573-494E-9F75-342458A6D721}" destId="{DE3D6C1D-6E5D-4A17-8179-19FE96CF9EE3}" srcOrd="1" destOrd="0" presId="urn:microsoft.com/office/officeart/2005/8/layout/hierarchy2"/>
    <dgm:cxn modelId="{81599739-2277-4F35-885E-F79BFA37331D}" type="presParOf" srcId="{DE3D6C1D-6E5D-4A17-8179-19FE96CF9EE3}" destId="{8B240F1D-BEF7-4F10-8CE0-5DDD086D5F30}" srcOrd="0" destOrd="0" presId="urn:microsoft.com/office/officeart/2005/8/layout/hierarchy2"/>
    <dgm:cxn modelId="{7EBF220A-1573-400C-9058-EBCDC90C8BD5}" type="presParOf" srcId="{DE3D6C1D-6E5D-4A17-8179-19FE96CF9EE3}" destId="{75A70BB9-0D3A-420F-87CE-002A4BF147F1}" srcOrd="1" destOrd="0" presId="urn:microsoft.com/office/officeart/2005/8/layout/hierarchy2"/>
    <dgm:cxn modelId="{DA4038D1-B978-4E67-81E5-6EA790A8C652}" type="presParOf" srcId="{75A70BB9-0D3A-420F-87CE-002A4BF147F1}" destId="{4888E3C1-62E9-4011-B067-3FB212348DD0}" srcOrd="0" destOrd="0" presId="urn:microsoft.com/office/officeart/2005/8/layout/hierarchy2"/>
    <dgm:cxn modelId="{141EB099-E8EC-4DE2-B48B-BB517637A264}" type="presParOf" srcId="{4888E3C1-62E9-4011-B067-3FB212348DD0}" destId="{CCCE30C9-7D38-4093-BDE6-3B12EEB2339E}" srcOrd="0" destOrd="0" presId="urn:microsoft.com/office/officeart/2005/8/layout/hierarchy2"/>
    <dgm:cxn modelId="{3461E811-E425-4CF8-9B4F-F10841FBE31F}" type="presParOf" srcId="{75A70BB9-0D3A-420F-87CE-002A4BF147F1}" destId="{E6156500-3643-4D81-BF4D-4A2A1C4B5822}" srcOrd="1" destOrd="0" presId="urn:microsoft.com/office/officeart/2005/8/layout/hierarchy2"/>
    <dgm:cxn modelId="{C09B279C-45FA-4927-AA7B-6B3659F5E0B5}" type="presParOf" srcId="{E6156500-3643-4D81-BF4D-4A2A1C4B5822}" destId="{DA381FD4-707B-41C0-8F97-B147D5FECE44}" srcOrd="0" destOrd="0" presId="urn:microsoft.com/office/officeart/2005/8/layout/hierarchy2"/>
    <dgm:cxn modelId="{59CD9E40-9C28-4FA3-88C7-814307F30350}" type="presParOf" srcId="{E6156500-3643-4D81-BF4D-4A2A1C4B5822}" destId="{93C2A6CB-1809-475B-AD59-C613386CC8B4}" srcOrd="1" destOrd="0" presId="urn:microsoft.com/office/officeart/2005/8/layout/hierarchy2"/>
    <dgm:cxn modelId="{47E17C18-F0D5-4EB0-B51D-D4EDE3AFC072}" type="presParOf" srcId="{93C2A6CB-1809-475B-AD59-C613386CC8B4}" destId="{941C5891-656F-476E-ABF0-49046335D5F6}" srcOrd="0" destOrd="0" presId="urn:microsoft.com/office/officeart/2005/8/layout/hierarchy2"/>
    <dgm:cxn modelId="{E587FC0C-5DF3-42EC-8E16-B74F47C5882C}" type="presParOf" srcId="{941C5891-656F-476E-ABF0-49046335D5F6}" destId="{35977056-897D-446F-9002-AB4E3668F157}" srcOrd="0" destOrd="0" presId="urn:microsoft.com/office/officeart/2005/8/layout/hierarchy2"/>
    <dgm:cxn modelId="{73A02A8B-0B88-4520-9F8F-9136173C0A90}" type="presParOf" srcId="{93C2A6CB-1809-475B-AD59-C613386CC8B4}" destId="{9B314BC5-6B17-4227-A7D6-AB4339F90A4B}" srcOrd="1" destOrd="0" presId="urn:microsoft.com/office/officeart/2005/8/layout/hierarchy2"/>
    <dgm:cxn modelId="{B26D708E-F0AD-4F09-A524-7594CCE7E775}" type="presParOf" srcId="{9B314BC5-6B17-4227-A7D6-AB4339F90A4B}" destId="{E550AC2E-BA94-4274-A43E-7AD2607EA9EC}" srcOrd="0" destOrd="0" presId="urn:microsoft.com/office/officeart/2005/8/layout/hierarchy2"/>
    <dgm:cxn modelId="{6A455E03-A5D2-4725-B72A-EECA7E2DF999}" type="presParOf" srcId="{9B314BC5-6B17-4227-A7D6-AB4339F90A4B}" destId="{6AF56684-6214-417B-BCFB-4531227AD68D}" srcOrd="1" destOrd="0" presId="urn:microsoft.com/office/officeart/2005/8/layout/hierarchy2"/>
    <dgm:cxn modelId="{334DDD37-AF24-451A-B6C3-A4D59DA086B9}" type="presParOf" srcId="{6AF56684-6214-417B-BCFB-4531227AD68D}" destId="{6EFB04A1-C8C8-433B-964C-C27D925FB4E6}" srcOrd="0" destOrd="0" presId="urn:microsoft.com/office/officeart/2005/8/layout/hierarchy2"/>
    <dgm:cxn modelId="{B5828CD7-8172-4A00-9A99-338CB37A59DC}" type="presParOf" srcId="{6EFB04A1-C8C8-433B-964C-C27D925FB4E6}" destId="{58D15013-BBA3-4DE0-8558-2BF4D09016BE}" srcOrd="0" destOrd="0" presId="urn:microsoft.com/office/officeart/2005/8/layout/hierarchy2"/>
    <dgm:cxn modelId="{E7750FBF-4D91-48C9-A407-B5939AC91E6E}" type="presParOf" srcId="{6AF56684-6214-417B-BCFB-4531227AD68D}" destId="{49BC1BC0-01EC-49D4-8E53-4CC460A07B65}" srcOrd="1" destOrd="0" presId="urn:microsoft.com/office/officeart/2005/8/layout/hierarchy2"/>
    <dgm:cxn modelId="{8BA4AB58-0573-42AC-808E-53C2E6F3D85A}" type="presParOf" srcId="{49BC1BC0-01EC-49D4-8E53-4CC460A07B65}" destId="{DE4C7FDB-51F0-46F4-8738-7E5FFC17763A}" srcOrd="0" destOrd="0" presId="urn:microsoft.com/office/officeart/2005/8/layout/hierarchy2"/>
    <dgm:cxn modelId="{1E79DE05-1D0E-4623-B6EC-A0C33E643005}" type="presParOf" srcId="{49BC1BC0-01EC-49D4-8E53-4CC460A07B65}" destId="{1FC9B1A5-D7FA-473B-BA38-DF58A3395CF0}" srcOrd="1" destOrd="0" presId="urn:microsoft.com/office/officeart/2005/8/layout/hierarchy2"/>
    <dgm:cxn modelId="{F7195C8C-624E-4495-84CE-4101980978A0}" type="presParOf" srcId="{6AF56684-6214-417B-BCFB-4531227AD68D}" destId="{EC5A5B57-3E32-4289-BE0B-584E40F58DDD}" srcOrd="2" destOrd="0" presId="urn:microsoft.com/office/officeart/2005/8/layout/hierarchy2"/>
    <dgm:cxn modelId="{86CAACBC-D050-44BF-AB10-FE603BDEE99D}" type="presParOf" srcId="{EC5A5B57-3E32-4289-BE0B-584E40F58DDD}" destId="{AB78D41B-EFD9-4B85-8EBC-9839F4C508A5}" srcOrd="0" destOrd="0" presId="urn:microsoft.com/office/officeart/2005/8/layout/hierarchy2"/>
    <dgm:cxn modelId="{9F8F57E5-1646-4D78-A2F8-0240A7A5711F}" type="presParOf" srcId="{6AF56684-6214-417B-BCFB-4531227AD68D}" destId="{2EF93B88-440D-422A-B2B2-FC95A11EC887}" srcOrd="3" destOrd="0" presId="urn:microsoft.com/office/officeart/2005/8/layout/hierarchy2"/>
    <dgm:cxn modelId="{A764F892-F905-4299-A3F9-6EAF7D2FC5F7}" type="presParOf" srcId="{2EF93B88-440D-422A-B2B2-FC95A11EC887}" destId="{EE7602A2-60DE-4692-8DE8-DF581ABFE277}" srcOrd="0" destOrd="0" presId="urn:microsoft.com/office/officeart/2005/8/layout/hierarchy2"/>
    <dgm:cxn modelId="{3E5DEC4F-0EC1-4B88-BFEC-A0E196AF99DE}" type="presParOf" srcId="{2EF93B88-440D-422A-B2B2-FC95A11EC887}" destId="{02369844-58FF-4583-B71E-2CD9708F8CBA}" srcOrd="1" destOrd="0" presId="urn:microsoft.com/office/officeart/2005/8/layout/hierarchy2"/>
    <dgm:cxn modelId="{AB27F6C0-7EC7-4EDB-B928-565D553C85CD}" type="presParOf" srcId="{93C2A6CB-1809-475B-AD59-C613386CC8B4}" destId="{2EFDF78B-0DFE-415F-B852-292F458C41A4}" srcOrd="2" destOrd="0" presId="urn:microsoft.com/office/officeart/2005/8/layout/hierarchy2"/>
    <dgm:cxn modelId="{F9B196BC-5A5B-473F-8AA5-08889C2A1686}" type="presParOf" srcId="{2EFDF78B-0DFE-415F-B852-292F458C41A4}" destId="{BC7E9F90-EDB7-4801-B216-A20817FD9FA8}" srcOrd="0" destOrd="0" presId="urn:microsoft.com/office/officeart/2005/8/layout/hierarchy2"/>
    <dgm:cxn modelId="{91B814D4-87BE-495F-A774-A5C1BCD3F9A3}" type="presParOf" srcId="{93C2A6CB-1809-475B-AD59-C613386CC8B4}" destId="{1B9654CA-0105-4EAA-A130-66AE93F7B019}" srcOrd="3" destOrd="0" presId="urn:microsoft.com/office/officeart/2005/8/layout/hierarchy2"/>
    <dgm:cxn modelId="{568D6F52-78E6-4029-BB25-6D00527AFB38}" type="presParOf" srcId="{1B9654CA-0105-4EAA-A130-66AE93F7B019}" destId="{F60374E4-33F3-45A4-A506-26D13924BC2F}" srcOrd="0" destOrd="0" presId="urn:microsoft.com/office/officeart/2005/8/layout/hierarchy2"/>
    <dgm:cxn modelId="{768EADB0-8192-4DCE-9D3C-B67084A01F17}" type="presParOf" srcId="{1B9654CA-0105-4EAA-A130-66AE93F7B019}" destId="{E448D9A2-C3F1-4774-99C7-841E93E8883F}" srcOrd="1" destOrd="0" presId="urn:microsoft.com/office/officeart/2005/8/layout/hierarchy2"/>
    <dgm:cxn modelId="{DD8FAC09-4DE9-4D82-94D5-9D72377C730E}" type="presParOf" srcId="{75A70BB9-0D3A-420F-87CE-002A4BF147F1}" destId="{D9ABF037-A60D-45AC-AE8A-2F62FD5220DE}" srcOrd="2" destOrd="0" presId="urn:microsoft.com/office/officeart/2005/8/layout/hierarchy2"/>
    <dgm:cxn modelId="{E47C55BB-BF80-4448-B98C-18400DC0A221}" type="presParOf" srcId="{D9ABF037-A60D-45AC-AE8A-2F62FD5220DE}" destId="{EE2A0D3F-CC77-459F-AB3C-84BA38EB53F6}" srcOrd="0" destOrd="0" presId="urn:microsoft.com/office/officeart/2005/8/layout/hierarchy2"/>
    <dgm:cxn modelId="{8D918793-D897-4CF7-BB24-8C229F5EAB31}" type="presParOf" srcId="{75A70BB9-0D3A-420F-87CE-002A4BF147F1}" destId="{9BA01915-F248-453A-AED9-A7D78504AC63}" srcOrd="3" destOrd="0" presId="urn:microsoft.com/office/officeart/2005/8/layout/hierarchy2"/>
    <dgm:cxn modelId="{678E14A7-360E-4951-A22C-0C72BB2FAA95}" type="presParOf" srcId="{9BA01915-F248-453A-AED9-A7D78504AC63}" destId="{CA777EA9-4293-4787-80DE-86387BDBE512}" srcOrd="0" destOrd="0" presId="urn:microsoft.com/office/officeart/2005/8/layout/hierarchy2"/>
    <dgm:cxn modelId="{16CC89FD-071A-4855-881E-88E958B4D54F}" type="presParOf" srcId="{9BA01915-F248-453A-AED9-A7D78504AC63}" destId="{1AA4EEE2-9B91-424E-A444-D183925BABAF}" srcOrd="1" destOrd="0" presId="urn:microsoft.com/office/officeart/2005/8/layout/hierarchy2"/>
    <dgm:cxn modelId="{075DC99F-4E53-4188-9563-030046A496FA}" type="presParOf" srcId="{1AA4EEE2-9B91-424E-A444-D183925BABAF}" destId="{3FF326EC-5565-4A2F-AACD-1A17749266CA}" srcOrd="0" destOrd="0" presId="urn:microsoft.com/office/officeart/2005/8/layout/hierarchy2"/>
    <dgm:cxn modelId="{3AD33DA6-4C8E-4182-8F46-E7DA1BA01151}" type="presParOf" srcId="{3FF326EC-5565-4A2F-AACD-1A17749266CA}" destId="{DB82947B-7263-4234-B880-E0BC62D9A112}" srcOrd="0" destOrd="0" presId="urn:microsoft.com/office/officeart/2005/8/layout/hierarchy2"/>
    <dgm:cxn modelId="{17BB2212-D6E7-4A4B-814E-DD9F4FA18862}" type="presParOf" srcId="{1AA4EEE2-9B91-424E-A444-D183925BABAF}" destId="{540642F5-6AA1-48B6-9BC8-8BDF742998DE}" srcOrd="1" destOrd="0" presId="urn:microsoft.com/office/officeart/2005/8/layout/hierarchy2"/>
    <dgm:cxn modelId="{3F8CC98B-26F9-4697-BB93-C4B037E5ECBF}" type="presParOf" srcId="{540642F5-6AA1-48B6-9BC8-8BDF742998DE}" destId="{E1FAC427-DA55-42C9-B815-50B6DB7C29FA}" srcOrd="0" destOrd="0" presId="urn:microsoft.com/office/officeart/2005/8/layout/hierarchy2"/>
    <dgm:cxn modelId="{7C5F1F07-28AF-41E8-9077-B63FEBAF513F}" type="presParOf" srcId="{540642F5-6AA1-48B6-9BC8-8BDF742998DE}" destId="{EF40ED28-E009-466C-BCC6-9005BFB633B4}" srcOrd="1" destOrd="0" presId="urn:microsoft.com/office/officeart/2005/8/layout/hierarchy2"/>
    <dgm:cxn modelId="{0ED73754-0DD4-44B0-BC71-1A5DBDBBF94C}" type="presParOf" srcId="{1AA4EEE2-9B91-424E-A444-D183925BABAF}" destId="{90758658-43F2-4397-B46C-EFC1798E5BD5}" srcOrd="2" destOrd="0" presId="urn:microsoft.com/office/officeart/2005/8/layout/hierarchy2"/>
    <dgm:cxn modelId="{B0940A55-D2AE-424A-B0DC-47F4687116C0}" type="presParOf" srcId="{90758658-43F2-4397-B46C-EFC1798E5BD5}" destId="{8E050B06-1B59-4323-A367-222380D3A762}" srcOrd="0" destOrd="0" presId="urn:microsoft.com/office/officeart/2005/8/layout/hierarchy2"/>
    <dgm:cxn modelId="{8FE68EED-CF8F-47FA-B744-5A70CD9A3CBC}" type="presParOf" srcId="{1AA4EEE2-9B91-424E-A444-D183925BABAF}" destId="{FCA090DF-FAC9-44D2-AFDB-EF8E4DB5ABDD}" srcOrd="3" destOrd="0" presId="urn:microsoft.com/office/officeart/2005/8/layout/hierarchy2"/>
    <dgm:cxn modelId="{DF7B0776-7C05-4EF5-AA4D-1A502B057FA3}" type="presParOf" srcId="{FCA090DF-FAC9-44D2-AFDB-EF8E4DB5ABDD}" destId="{FE18E887-FABE-404C-B007-45AF1EDB05D5}" srcOrd="0" destOrd="0" presId="urn:microsoft.com/office/officeart/2005/8/layout/hierarchy2"/>
    <dgm:cxn modelId="{7440E199-22D6-4801-A5C8-028B21B35AD8}" type="presParOf" srcId="{FCA090DF-FAC9-44D2-AFDB-EF8E4DB5ABDD}" destId="{EB205159-1B01-42A5-95FC-252E4BD56624}" srcOrd="1" destOrd="0" presId="urn:microsoft.com/office/officeart/2005/8/layout/hierarchy2"/>
    <dgm:cxn modelId="{D2753D50-5A33-4326-B586-F2C644D5BBFB}" type="presParOf" srcId="{DC967B08-6573-494E-9F75-342458A6D721}" destId="{E18EE2A8-114F-4751-9BF3-CC2500B542D8}" srcOrd="2" destOrd="0" presId="urn:microsoft.com/office/officeart/2005/8/layout/hierarchy2"/>
    <dgm:cxn modelId="{343C9536-0C3D-4AD1-895D-FD48453759EA}" type="presParOf" srcId="{E18EE2A8-114F-4751-9BF3-CC2500B542D8}" destId="{385BBC7F-8374-4BFF-9656-F8AEACFD729E}" srcOrd="0" destOrd="0" presId="urn:microsoft.com/office/officeart/2005/8/layout/hierarchy2"/>
    <dgm:cxn modelId="{E91EF500-D242-4C75-96AC-93789B9A1634}" type="presParOf" srcId="{DC967B08-6573-494E-9F75-342458A6D721}" destId="{52C0A000-A482-4D5E-B438-D56E2579004E}" srcOrd="3" destOrd="0" presId="urn:microsoft.com/office/officeart/2005/8/layout/hierarchy2"/>
    <dgm:cxn modelId="{22906838-3559-4F16-B466-501F3BD40CC7}" type="presParOf" srcId="{52C0A000-A482-4D5E-B438-D56E2579004E}" destId="{79108A69-620E-49BF-B7FC-6CC86894EF33}" srcOrd="0" destOrd="0" presId="urn:microsoft.com/office/officeart/2005/8/layout/hierarchy2"/>
    <dgm:cxn modelId="{F06F5F64-9C89-4CF2-8D98-6ED7CF15B332}" type="presParOf" srcId="{52C0A000-A482-4D5E-B438-D56E2579004E}" destId="{11AE0A78-AE79-46BB-BE73-90D4301B7EA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D95B23-0FD2-42F7-BA9F-936FDF9EAAD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9FADE86-3ED6-4D7C-9757-36FAB7CBC78C}">
      <dgm:prSet phldrT="[Tekst]"/>
      <dgm:spPr/>
      <dgm:t>
        <a:bodyPr/>
        <a:lstStyle/>
        <a:p>
          <a:r>
            <a:rPr lang="nl-NL" dirty="0"/>
            <a:t>Principebesluit ALV ODNL</a:t>
          </a:r>
        </a:p>
      </dgm:t>
    </dgm:pt>
    <dgm:pt modelId="{4055EBA2-80DB-4392-B35C-5433A9E6AFB6}" type="parTrans" cxnId="{BD0FD398-DD88-4127-93D8-DD284CE941C1}">
      <dgm:prSet/>
      <dgm:spPr/>
      <dgm:t>
        <a:bodyPr/>
        <a:lstStyle/>
        <a:p>
          <a:endParaRPr lang="nl-NL"/>
        </a:p>
      </dgm:t>
    </dgm:pt>
    <dgm:pt modelId="{3FEEFDEE-6349-43DD-8D72-2B3DDC9F3038}" type="sibTrans" cxnId="{BD0FD398-DD88-4127-93D8-DD284CE941C1}">
      <dgm:prSet/>
      <dgm:spPr/>
      <dgm:t>
        <a:bodyPr/>
        <a:lstStyle/>
        <a:p>
          <a:endParaRPr lang="nl-NL"/>
        </a:p>
      </dgm:t>
    </dgm:pt>
    <dgm:pt modelId="{46F2DC81-6F6B-4D91-8A22-5A1BD32CA4E8}">
      <dgm:prSet phldrT="[Tekst]"/>
      <dgm:spPr/>
      <dgm:t>
        <a:bodyPr/>
        <a:lstStyle/>
        <a:p>
          <a:r>
            <a:rPr lang="nl-NL" dirty="0"/>
            <a:t>Opdracht vanuit dagelijkse besturen omgevingsdiensten</a:t>
          </a:r>
        </a:p>
      </dgm:t>
    </dgm:pt>
    <dgm:pt modelId="{58486D8B-AFB2-430F-8060-9B55916A1F03}" type="parTrans" cxnId="{649593B1-22C8-4695-A7D5-CB290C4ADB9F}">
      <dgm:prSet/>
      <dgm:spPr/>
      <dgm:t>
        <a:bodyPr/>
        <a:lstStyle/>
        <a:p>
          <a:endParaRPr lang="nl-NL"/>
        </a:p>
      </dgm:t>
    </dgm:pt>
    <dgm:pt modelId="{DA3CB306-57E6-4886-97DB-4530EF8ECF31}" type="sibTrans" cxnId="{649593B1-22C8-4695-A7D5-CB290C4ADB9F}">
      <dgm:prSet/>
      <dgm:spPr/>
      <dgm:t>
        <a:bodyPr/>
        <a:lstStyle/>
        <a:p>
          <a:endParaRPr lang="nl-NL"/>
        </a:p>
      </dgm:t>
    </dgm:pt>
    <dgm:pt modelId="{FAB9E935-9391-4327-AF86-849CD30A23DD}">
      <dgm:prSet phldrT="[Tekst]"/>
      <dgm:spPr/>
      <dgm:t>
        <a:bodyPr/>
        <a:lstStyle/>
        <a:p>
          <a:r>
            <a:rPr lang="nl-NL" i="1" dirty="0"/>
            <a:t>Geen actie</a:t>
          </a:r>
        </a:p>
      </dgm:t>
    </dgm:pt>
    <dgm:pt modelId="{2724B527-F5CD-4173-AE24-5B3BED25353D}" type="parTrans" cxnId="{BFFA94DB-16EE-43A9-9E33-D9EE89FE422C}">
      <dgm:prSet/>
      <dgm:spPr/>
      <dgm:t>
        <a:bodyPr/>
        <a:lstStyle/>
        <a:p>
          <a:endParaRPr lang="nl-NL"/>
        </a:p>
      </dgm:t>
    </dgm:pt>
    <dgm:pt modelId="{2B8ACEE1-E0EF-4482-92A3-1D761D7E46AE}" type="sibTrans" cxnId="{BFFA94DB-16EE-43A9-9E33-D9EE89FE422C}">
      <dgm:prSet/>
      <dgm:spPr/>
      <dgm:t>
        <a:bodyPr/>
        <a:lstStyle/>
        <a:p>
          <a:endParaRPr lang="nl-NL"/>
        </a:p>
      </dgm:t>
    </dgm:pt>
    <dgm:pt modelId="{CF960443-A6CE-4E22-AB0F-C4BBF1FAC306}">
      <dgm:prSet phldrT="[Tekst]"/>
      <dgm:spPr/>
      <dgm:t>
        <a:bodyPr/>
        <a:lstStyle/>
        <a:p>
          <a:r>
            <a:rPr lang="nl-NL" dirty="0"/>
            <a:t>Besluit tot statutenwijziging ALV ODNL</a:t>
          </a:r>
        </a:p>
      </dgm:t>
    </dgm:pt>
    <dgm:pt modelId="{F01EFC36-C58E-43A7-9E03-55A935A984AD}" type="parTrans" cxnId="{BE4B9F81-C48A-4E58-9A41-76B8E4628625}">
      <dgm:prSet/>
      <dgm:spPr/>
      <dgm:t>
        <a:bodyPr/>
        <a:lstStyle/>
        <a:p>
          <a:endParaRPr lang="nl-NL"/>
        </a:p>
      </dgm:t>
    </dgm:pt>
    <dgm:pt modelId="{2B019CD6-12FA-4485-AD40-CDDECB1253E6}" type="sibTrans" cxnId="{BE4B9F81-C48A-4E58-9A41-76B8E4628625}">
      <dgm:prSet/>
      <dgm:spPr/>
      <dgm:t>
        <a:bodyPr/>
        <a:lstStyle/>
        <a:p>
          <a:endParaRPr lang="nl-NL"/>
        </a:p>
      </dgm:t>
    </dgm:pt>
    <dgm:pt modelId="{196BD601-36EF-4EA7-9909-3BF595F24C81}">
      <dgm:prSet phldrT="[Tekst]"/>
      <dgm:spPr/>
      <dgm:t>
        <a:bodyPr/>
        <a:lstStyle/>
        <a:p>
          <a:r>
            <a:rPr lang="nl-NL" dirty="0"/>
            <a:t>Passeren akte bij notaris</a:t>
          </a:r>
        </a:p>
      </dgm:t>
    </dgm:pt>
    <dgm:pt modelId="{53916214-D4EF-4262-83D2-E5A5F5E96003}" type="parTrans" cxnId="{85797EAD-B875-4C12-99CD-ED0B5E116312}">
      <dgm:prSet/>
      <dgm:spPr/>
      <dgm:t>
        <a:bodyPr/>
        <a:lstStyle/>
        <a:p>
          <a:endParaRPr lang="nl-NL"/>
        </a:p>
      </dgm:t>
    </dgm:pt>
    <dgm:pt modelId="{1B386443-8C9B-4307-81CB-24E6543D1496}" type="sibTrans" cxnId="{85797EAD-B875-4C12-99CD-ED0B5E116312}">
      <dgm:prSet/>
      <dgm:spPr/>
      <dgm:t>
        <a:bodyPr/>
        <a:lstStyle/>
        <a:p>
          <a:endParaRPr lang="nl-NL"/>
        </a:p>
      </dgm:t>
    </dgm:pt>
    <dgm:pt modelId="{78E2D726-2981-4F42-9BB5-43B10E8BB404}">
      <dgm:prSet phldrT="[Tekst]"/>
      <dgm:spPr/>
      <dgm:t>
        <a:bodyPr/>
        <a:lstStyle/>
        <a:p>
          <a:r>
            <a:rPr lang="nl-NL" dirty="0"/>
            <a:t>Memo over vormgeving / Opstellen concept-statutenwijziging</a:t>
          </a:r>
        </a:p>
      </dgm:t>
    </dgm:pt>
    <dgm:pt modelId="{A54B4EBA-3B38-46A3-8132-DBD11A5D982F}" type="parTrans" cxnId="{C68F10B8-976C-40DF-BC5C-6C704991C424}">
      <dgm:prSet/>
      <dgm:spPr/>
      <dgm:t>
        <a:bodyPr/>
        <a:lstStyle/>
        <a:p>
          <a:endParaRPr lang="nl-NL"/>
        </a:p>
      </dgm:t>
    </dgm:pt>
    <dgm:pt modelId="{533F949A-32A1-4E93-8B89-423694B5C1E8}" type="sibTrans" cxnId="{C68F10B8-976C-40DF-BC5C-6C704991C424}">
      <dgm:prSet/>
      <dgm:spPr/>
      <dgm:t>
        <a:bodyPr/>
        <a:lstStyle/>
        <a:p>
          <a:endParaRPr lang="nl-NL"/>
        </a:p>
      </dgm:t>
    </dgm:pt>
    <dgm:pt modelId="{E822EC9F-BC88-4994-99DF-4B330EFEC4A8}" type="pres">
      <dgm:prSet presAssocID="{5FD95B23-0FD2-42F7-BA9F-936FDF9EAAD2}" presName="Name0" presStyleCnt="0">
        <dgm:presLayoutVars>
          <dgm:dir/>
          <dgm:resizeHandles val="exact"/>
        </dgm:presLayoutVars>
      </dgm:prSet>
      <dgm:spPr/>
    </dgm:pt>
    <dgm:pt modelId="{D3F5F88A-2DE6-4EEB-A386-9CA552D1C336}" type="pres">
      <dgm:prSet presAssocID="{A9FADE86-3ED6-4D7C-9757-36FAB7CBC78C}" presName="node" presStyleLbl="node1" presStyleIdx="0" presStyleCnt="6">
        <dgm:presLayoutVars>
          <dgm:bulletEnabled val="1"/>
        </dgm:presLayoutVars>
      </dgm:prSet>
      <dgm:spPr/>
    </dgm:pt>
    <dgm:pt modelId="{00C00813-578A-4D89-9F77-12F7F653FF09}" type="pres">
      <dgm:prSet presAssocID="{3FEEFDEE-6349-43DD-8D72-2B3DDC9F3038}" presName="sibTrans" presStyleLbl="sibTrans2D1" presStyleIdx="0" presStyleCnt="5"/>
      <dgm:spPr/>
    </dgm:pt>
    <dgm:pt modelId="{7DBA0938-5B63-48EE-935C-109FCB2ED7A8}" type="pres">
      <dgm:prSet presAssocID="{3FEEFDEE-6349-43DD-8D72-2B3DDC9F3038}" presName="connectorText" presStyleLbl="sibTrans2D1" presStyleIdx="0" presStyleCnt="5"/>
      <dgm:spPr/>
    </dgm:pt>
    <dgm:pt modelId="{D63A9A2A-912F-4C23-8003-0DD2FED96412}" type="pres">
      <dgm:prSet presAssocID="{46F2DC81-6F6B-4D91-8A22-5A1BD32CA4E8}" presName="node" presStyleLbl="node1" presStyleIdx="1" presStyleCnt="6">
        <dgm:presLayoutVars>
          <dgm:bulletEnabled val="1"/>
        </dgm:presLayoutVars>
      </dgm:prSet>
      <dgm:spPr/>
    </dgm:pt>
    <dgm:pt modelId="{4F4B99DD-098D-4459-84FC-72F7099CA20A}" type="pres">
      <dgm:prSet presAssocID="{DA3CB306-57E6-4886-97DB-4530EF8ECF31}" presName="sibTrans" presStyleLbl="sibTrans2D1" presStyleIdx="1" presStyleCnt="5"/>
      <dgm:spPr/>
    </dgm:pt>
    <dgm:pt modelId="{8FDFB90D-3A6A-44BC-A083-1C8751C1AC68}" type="pres">
      <dgm:prSet presAssocID="{DA3CB306-57E6-4886-97DB-4530EF8ECF31}" presName="connectorText" presStyleLbl="sibTrans2D1" presStyleIdx="1" presStyleCnt="5"/>
      <dgm:spPr/>
    </dgm:pt>
    <dgm:pt modelId="{03A2513B-4EF0-4892-A460-523FAC96B756}" type="pres">
      <dgm:prSet presAssocID="{78E2D726-2981-4F42-9BB5-43B10E8BB404}" presName="node" presStyleLbl="node1" presStyleIdx="2" presStyleCnt="6">
        <dgm:presLayoutVars>
          <dgm:bulletEnabled val="1"/>
        </dgm:presLayoutVars>
      </dgm:prSet>
      <dgm:spPr/>
    </dgm:pt>
    <dgm:pt modelId="{3801D8EF-320C-4068-A4A8-CFB92E009D3B}" type="pres">
      <dgm:prSet presAssocID="{533F949A-32A1-4E93-8B89-423694B5C1E8}" presName="sibTrans" presStyleLbl="sibTrans2D1" presStyleIdx="2" presStyleCnt="5"/>
      <dgm:spPr/>
    </dgm:pt>
    <dgm:pt modelId="{596B2F77-F68D-4470-88D9-E90522094BE5}" type="pres">
      <dgm:prSet presAssocID="{533F949A-32A1-4E93-8B89-423694B5C1E8}" presName="connectorText" presStyleLbl="sibTrans2D1" presStyleIdx="2" presStyleCnt="5"/>
      <dgm:spPr/>
    </dgm:pt>
    <dgm:pt modelId="{121B830A-AF25-4F71-8C60-59CD6DE054E4}" type="pres">
      <dgm:prSet presAssocID="{FAB9E935-9391-4327-AF86-849CD30A23DD}" presName="node" presStyleLbl="node1" presStyleIdx="3" presStyleCnt="6" custLinFactY="61458" custLinFactNeighborX="-927" custLinFactNeighborY="100000">
        <dgm:presLayoutVars>
          <dgm:bulletEnabled val="1"/>
        </dgm:presLayoutVars>
      </dgm:prSet>
      <dgm:spPr/>
    </dgm:pt>
    <dgm:pt modelId="{CA67C652-8889-40D9-8990-1894C82C81BB}" type="pres">
      <dgm:prSet presAssocID="{2B8ACEE1-E0EF-4482-92A3-1D761D7E46AE}" presName="sibTrans" presStyleLbl="sibTrans2D1" presStyleIdx="3" presStyleCnt="5"/>
      <dgm:spPr/>
    </dgm:pt>
    <dgm:pt modelId="{DEC68ED1-333B-442E-99CE-C89F27F9F47D}" type="pres">
      <dgm:prSet presAssocID="{2B8ACEE1-E0EF-4482-92A3-1D761D7E46AE}" presName="connectorText" presStyleLbl="sibTrans2D1" presStyleIdx="3" presStyleCnt="5"/>
      <dgm:spPr/>
    </dgm:pt>
    <dgm:pt modelId="{A57ED35A-CFB4-41E8-81F4-9C731558375E}" type="pres">
      <dgm:prSet presAssocID="{CF960443-A6CE-4E22-AB0F-C4BBF1FAC306}" presName="node" presStyleLbl="node1" presStyleIdx="4" presStyleCnt="6">
        <dgm:presLayoutVars>
          <dgm:bulletEnabled val="1"/>
        </dgm:presLayoutVars>
      </dgm:prSet>
      <dgm:spPr/>
    </dgm:pt>
    <dgm:pt modelId="{E43DAD2F-D6D6-4E46-84EE-72D5AF937AB5}" type="pres">
      <dgm:prSet presAssocID="{2B019CD6-12FA-4485-AD40-CDDECB1253E6}" presName="sibTrans" presStyleLbl="sibTrans2D1" presStyleIdx="4" presStyleCnt="5"/>
      <dgm:spPr/>
    </dgm:pt>
    <dgm:pt modelId="{3F88EF3B-45D8-4154-87C6-D5AF9D71C378}" type="pres">
      <dgm:prSet presAssocID="{2B019CD6-12FA-4485-AD40-CDDECB1253E6}" presName="connectorText" presStyleLbl="sibTrans2D1" presStyleIdx="4" presStyleCnt="5"/>
      <dgm:spPr/>
    </dgm:pt>
    <dgm:pt modelId="{0AE8A3DA-7E9B-4F0B-9216-E38FD19445C3}" type="pres">
      <dgm:prSet presAssocID="{196BD601-36EF-4EA7-9909-3BF595F24C81}" presName="node" presStyleLbl="node1" presStyleIdx="5" presStyleCnt="6">
        <dgm:presLayoutVars>
          <dgm:bulletEnabled val="1"/>
        </dgm:presLayoutVars>
      </dgm:prSet>
      <dgm:spPr/>
    </dgm:pt>
  </dgm:ptLst>
  <dgm:cxnLst>
    <dgm:cxn modelId="{456FCF0C-0B9E-4FE3-AD41-9510B6E7222F}" type="presOf" srcId="{CF960443-A6CE-4E22-AB0F-C4BBF1FAC306}" destId="{A57ED35A-CFB4-41E8-81F4-9C731558375E}" srcOrd="0" destOrd="0" presId="urn:microsoft.com/office/officeart/2005/8/layout/process1"/>
    <dgm:cxn modelId="{DA81FE26-19D9-4C28-93D9-288387BE1186}" type="presOf" srcId="{2B8ACEE1-E0EF-4482-92A3-1D761D7E46AE}" destId="{CA67C652-8889-40D9-8990-1894C82C81BB}" srcOrd="0" destOrd="0" presId="urn:microsoft.com/office/officeart/2005/8/layout/process1"/>
    <dgm:cxn modelId="{0FDDA53E-E6B5-4A8E-8503-E6EF89B4670C}" type="presOf" srcId="{78E2D726-2981-4F42-9BB5-43B10E8BB404}" destId="{03A2513B-4EF0-4892-A460-523FAC96B756}" srcOrd="0" destOrd="0" presId="urn:microsoft.com/office/officeart/2005/8/layout/process1"/>
    <dgm:cxn modelId="{4E8A923F-4E15-4E17-AB65-7632D3741FAB}" type="presOf" srcId="{196BD601-36EF-4EA7-9909-3BF595F24C81}" destId="{0AE8A3DA-7E9B-4F0B-9216-E38FD19445C3}" srcOrd="0" destOrd="0" presId="urn:microsoft.com/office/officeart/2005/8/layout/process1"/>
    <dgm:cxn modelId="{0AFAF85E-90DA-4E73-98CF-ADC99AB0910E}" type="presOf" srcId="{3FEEFDEE-6349-43DD-8D72-2B3DDC9F3038}" destId="{7DBA0938-5B63-48EE-935C-109FCB2ED7A8}" srcOrd="1" destOrd="0" presId="urn:microsoft.com/office/officeart/2005/8/layout/process1"/>
    <dgm:cxn modelId="{9A2A2D65-AED4-4ADE-A1AE-BE33C379930F}" type="presOf" srcId="{DA3CB306-57E6-4886-97DB-4530EF8ECF31}" destId="{4F4B99DD-098D-4459-84FC-72F7099CA20A}" srcOrd="0" destOrd="0" presId="urn:microsoft.com/office/officeart/2005/8/layout/process1"/>
    <dgm:cxn modelId="{ED18004D-F8B2-423A-B573-58BA31F22C19}" type="presOf" srcId="{5FD95B23-0FD2-42F7-BA9F-936FDF9EAAD2}" destId="{E822EC9F-BC88-4994-99DF-4B330EFEC4A8}" srcOrd="0" destOrd="0" presId="urn:microsoft.com/office/officeart/2005/8/layout/process1"/>
    <dgm:cxn modelId="{4CCF3C4D-FECF-414A-BDBA-F7E145A3E126}" type="presOf" srcId="{2B8ACEE1-E0EF-4482-92A3-1D761D7E46AE}" destId="{DEC68ED1-333B-442E-99CE-C89F27F9F47D}" srcOrd="1" destOrd="0" presId="urn:microsoft.com/office/officeart/2005/8/layout/process1"/>
    <dgm:cxn modelId="{B7A4B44E-15F0-402F-9F1D-C19884CA9166}" type="presOf" srcId="{A9FADE86-3ED6-4D7C-9757-36FAB7CBC78C}" destId="{D3F5F88A-2DE6-4EEB-A386-9CA552D1C336}" srcOrd="0" destOrd="0" presId="urn:microsoft.com/office/officeart/2005/8/layout/process1"/>
    <dgm:cxn modelId="{81237E5A-54AD-4679-A972-089DD1F18E12}" type="presOf" srcId="{3FEEFDEE-6349-43DD-8D72-2B3DDC9F3038}" destId="{00C00813-578A-4D89-9F77-12F7F653FF09}" srcOrd="0" destOrd="0" presId="urn:microsoft.com/office/officeart/2005/8/layout/process1"/>
    <dgm:cxn modelId="{BE4B9F81-C48A-4E58-9A41-76B8E4628625}" srcId="{5FD95B23-0FD2-42F7-BA9F-936FDF9EAAD2}" destId="{CF960443-A6CE-4E22-AB0F-C4BBF1FAC306}" srcOrd="4" destOrd="0" parTransId="{F01EFC36-C58E-43A7-9E03-55A935A984AD}" sibTransId="{2B019CD6-12FA-4485-AD40-CDDECB1253E6}"/>
    <dgm:cxn modelId="{5D7A1683-32CC-4501-A9E2-FD30CB50E46E}" type="presOf" srcId="{533F949A-32A1-4E93-8B89-423694B5C1E8}" destId="{3801D8EF-320C-4068-A4A8-CFB92E009D3B}" srcOrd="0" destOrd="0" presId="urn:microsoft.com/office/officeart/2005/8/layout/process1"/>
    <dgm:cxn modelId="{96114D85-4463-4D7C-9FE5-58DC80B3063F}" type="presOf" srcId="{46F2DC81-6F6B-4D91-8A22-5A1BD32CA4E8}" destId="{D63A9A2A-912F-4C23-8003-0DD2FED96412}" srcOrd="0" destOrd="0" presId="urn:microsoft.com/office/officeart/2005/8/layout/process1"/>
    <dgm:cxn modelId="{BD0FD398-DD88-4127-93D8-DD284CE941C1}" srcId="{5FD95B23-0FD2-42F7-BA9F-936FDF9EAAD2}" destId="{A9FADE86-3ED6-4D7C-9757-36FAB7CBC78C}" srcOrd="0" destOrd="0" parTransId="{4055EBA2-80DB-4392-B35C-5433A9E6AFB6}" sibTransId="{3FEEFDEE-6349-43DD-8D72-2B3DDC9F3038}"/>
    <dgm:cxn modelId="{E6AE0899-60B2-4DD7-AC5E-8158F20DB74D}" type="presOf" srcId="{2B019CD6-12FA-4485-AD40-CDDECB1253E6}" destId="{E43DAD2F-D6D6-4E46-84EE-72D5AF937AB5}" srcOrd="0" destOrd="0" presId="urn:microsoft.com/office/officeart/2005/8/layout/process1"/>
    <dgm:cxn modelId="{ABB5569B-80AC-4D54-BE45-20DB6CA6EC2C}" type="presOf" srcId="{DA3CB306-57E6-4886-97DB-4530EF8ECF31}" destId="{8FDFB90D-3A6A-44BC-A083-1C8751C1AC68}" srcOrd="1" destOrd="0" presId="urn:microsoft.com/office/officeart/2005/8/layout/process1"/>
    <dgm:cxn modelId="{85797EAD-B875-4C12-99CD-ED0B5E116312}" srcId="{5FD95B23-0FD2-42F7-BA9F-936FDF9EAAD2}" destId="{196BD601-36EF-4EA7-9909-3BF595F24C81}" srcOrd="5" destOrd="0" parTransId="{53916214-D4EF-4262-83D2-E5A5F5E96003}" sibTransId="{1B386443-8C9B-4307-81CB-24E6543D1496}"/>
    <dgm:cxn modelId="{649593B1-22C8-4695-A7D5-CB290C4ADB9F}" srcId="{5FD95B23-0FD2-42F7-BA9F-936FDF9EAAD2}" destId="{46F2DC81-6F6B-4D91-8A22-5A1BD32CA4E8}" srcOrd="1" destOrd="0" parTransId="{58486D8B-AFB2-430F-8060-9B55916A1F03}" sibTransId="{DA3CB306-57E6-4886-97DB-4530EF8ECF31}"/>
    <dgm:cxn modelId="{C68F10B8-976C-40DF-BC5C-6C704991C424}" srcId="{5FD95B23-0FD2-42F7-BA9F-936FDF9EAAD2}" destId="{78E2D726-2981-4F42-9BB5-43B10E8BB404}" srcOrd="2" destOrd="0" parTransId="{A54B4EBA-3B38-46A3-8132-DBD11A5D982F}" sibTransId="{533F949A-32A1-4E93-8B89-423694B5C1E8}"/>
    <dgm:cxn modelId="{BFFA94DB-16EE-43A9-9E33-D9EE89FE422C}" srcId="{5FD95B23-0FD2-42F7-BA9F-936FDF9EAAD2}" destId="{FAB9E935-9391-4327-AF86-849CD30A23DD}" srcOrd="3" destOrd="0" parTransId="{2724B527-F5CD-4173-AE24-5B3BED25353D}" sibTransId="{2B8ACEE1-E0EF-4482-92A3-1D761D7E46AE}"/>
    <dgm:cxn modelId="{D64AAEE7-38DD-46DE-A066-1FD43DD9D101}" type="presOf" srcId="{2B019CD6-12FA-4485-AD40-CDDECB1253E6}" destId="{3F88EF3B-45D8-4154-87C6-D5AF9D71C378}" srcOrd="1" destOrd="0" presId="urn:microsoft.com/office/officeart/2005/8/layout/process1"/>
    <dgm:cxn modelId="{870AC3F0-C6D1-4A0A-BB96-A1122A941F5D}" type="presOf" srcId="{FAB9E935-9391-4327-AF86-849CD30A23DD}" destId="{121B830A-AF25-4F71-8C60-59CD6DE054E4}" srcOrd="0" destOrd="0" presId="urn:microsoft.com/office/officeart/2005/8/layout/process1"/>
    <dgm:cxn modelId="{E73938F8-98EB-4958-8D4D-B00EF833E8C2}" type="presOf" srcId="{533F949A-32A1-4E93-8B89-423694B5C1E8}" destId="{596B2F77-F68D-4470-88D9-E90522094BE5}" srcOrd="1" destOrd="0" presId="urn:microsoft.com/office/officeart/2005/8/layout/process1"/>
    <dgm:cxn modelId="{4BAAA7A6-C6D7-403D-9A71-2AD5182CB345}" type="presParOf" srcId="{E822EC9F-BC88-4994-99DF-4B330EFEC4A8}" destId="{D3F5F88A-2DE6-4EEB-A386-9CA552D1C336}" srcOrd="0" destOrd="0" presId="urn:microsoft.com/office/officeart/2005/8/layout/process1"/>
    <dgm:cxn modelId="{EB647F72-E0C2-47A1-8285-4626B758D7DB}" type="presParOf" srcId="{E822EC9F-BC88-4994-99DF-4B330EFEC4A8}" destId="{00C00813-578A-4D89-9F77-12F7F653FF09}" srcOrd="1" destOrd="0" presId="urn:microsoft.com/office/officeart/2005/8/layout/process1"/>
    <dgm:cxn modelId="{7FD4DE97-EB61-4661-BF72-6E12994971AE}" type="presParOf" srcId="{00C00813-578A-4D89-9F77-12F7F653FF09}" destId="{7DBA0938-5B63-48EE-935C-109FCB2ED7A8}" srcOrd="0" destOrd="0" presId="urn:microsoft.com/office/officeart/2005/8/layout/process1"/>
    <dgm:cxn modelId="{BD24E7C2-5685-49DB-A92D-657D5788429D}" type="presParOf" srcId="{E822EC9F-BC88-4994-99DF-4B330EFEC4A8}" destId="{D63A9A2A-912F-4C23-8003-0DD2FED96412}" srcOrd="2" destOrd="0" presId="urn:microsoft.com/office/officeart/2005/8/layout/process1"/>
    <dgm:cxn modelId="{AE7E461C-565F-47FD-8FDE-39A375B27FFB}" type="presParOf" srcId="{E822EC9F-BC88-4994-99DF-4B330EFEC4A8}" destId="{4F4B99DD-098D-4459-84FC-72F7099CA20A}" srcOrd="3" destOrd="0" presId="urn:microsoft.com/office/officeart/2005/8/layout/process1"/>
    <dgm:cxn modelId="{88C3CE95-720B-45FE-B451-1A765A0EC18A}" type="presParOf" srcId="{4F4B99DD-098D-4459-84FC-72F7099CA20A}" destId="{8FDFB90D-3A6A-44BC-A083-1C8751C1AC68}" srcOrd="0" destOrd="0" presId="urn:microsoft.com/office/officeart/2005/8/layout/process1"/>
    <dgm:cxn modelId="{6290295D-119D-442B-BB00-B4D42672C49B}" type="presParOf" srcId="{E822EC9F-BC88-4994-99DF-4B330EFEC4A8}" destId="{03A2513B-4EF0-4892-A460-523FAC96B756}" srcOrd="4" destOrd="0" presId="urn:microsoft.com/office/officeart/2005/8/layout/process1"/>
    <dgm:cxn modelId="{9A444BBC-2AA3-4801-8253-A98AF42F4991}" type="presParOf" srcId="{E822EC9F-BC88-4994-99DF-4B330EFEC4A8}" destId="{3801D8EF-320C-4068-A4A8-CFB92E009D3B}" srcOrd="5" destOrd="0" presId="urn:microsoft.com/office/officeart/2005/8/layout/process1"/>
    <dgm:cxn modelId="{F495897B-50A4-465B-AE87-FDC37F0E60D4}" type="presParOf" srcId="{3801D8EF-320C-4068-A4A8-CFB92E009D3B}" destId="{596B2F77-F68D-4470-88D9-E90522094BE5}" srcOrd="0" destOrd="0" presId="urn:microsoft.com/office/officeart/2005/8/layout/process1"/>
    <dgm:cxn modelId="{CD2E8FBF-F053-4C95-BCE4-C7AACC57F4A2}" type="presParOf" srcId="{E822EC9F-BC88-4994-99DF-4B330EFEC4A8}" destId="{121B830A-AF25-4F71-8C60-59CD6DE054E4}" srcOrd="6" destOrd="0" presId="urn:microsoft.com/office/officeart/2005/8/layout/process1"/>
    <dgm:cxn modelId="{6A678043-B503-4B5D-A227-DF42043D121D}" type="presParOf" srcId="{E822EC9F-BC88-4994-99DF-4B330EFEC4A8}" destId="{CA67C652-8889-40D9-8990-1894C82C81BB}" srcOrd="7" destOrd="0" presId="urn:microsoft.com/office/officeart/2005/8/layout/process1"/>
    <dgm:cxn modelId="{BE563CC1-7699-45F6-BFF6-34DEEEE4570B}" type="presParOf" srcId="{CA67C652-8889-40D9-8990-1894C82C81BB}" destId="{DEC68ED1-333B-442E-99CE-C89F27F9F47D}" srcOrd="0" destOrd="0" presId="urn:microsoft.com/office/officeart/2005/8/layout/process1"/>
    <dgm:cxn modelId="{2F86F559-B5BB-4D25-82B8-17C288C5831E}" type="presParOf" srcId="{E822EC9F-BC88-4994-99DF-4B330EFEC4A8}" destId="{A57ED35A-CFB4-41E8-81F4-9C731558375E}" srcOrd="8" destOrd="0" presId="urn:microsoft.com/office/officeart/2005/8/layout/process1"/>
    <dgm:cxn modelId="{431DD5AF-73FC-49B7-B9B3-D62A695FEDFE}" type="presParOf" srcId="{E822EC9F-BC88-4994-99DF-4B330EFEC4A8}" destId="{E43DAD2F-D6D6-4E46-84EE-72D5AF937AB5}" srcOrd="9" destOrd="0" presId="urn:microsoft.com/office/officeart/2005/8/layout/process1"/>
    <dgm:cxn modelId="{6F7DB710-C1D5-4024-A7D1-8804ED67D430}" type="presParOf" srcId="{E43DAD2F-D6D6-4E46-84EE-72D5AF937AB5}" destId="{3F88EF3B-45D8-4154-87C6-D5AF9D71C378}" srcOrd="0" destOrd="0" presId="urn:microsoft.com/office/officeart/2005/8/layout/process1"/>
    <dgm:cxn modelId="{FD78E94D-3211-4D51-8578-488E6E3201E2}" type="presParOf" srcId="{E822EC9F-BC88-4994-99DF-4B330EFEC4A8}" destId="{0AE8A3DA-7E9B-4F0B-9216-E38FD19445C3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D95B23-0FD2-42F7-BA9F-936FDF9EAAD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9FADE86-3ED6-4D7C-9757-36FAB7CBC78C}">
      <dgm:prSet phldrT="[Tekst]" custT="1"/>
      <dgm:spPr/>
      <dgm:t>
        <a:bodyPr/>
        <a:lstStyle/>
        <a:p>
          <a:r>
            <a:rPr lang="nl-NL" sz="1000" dirty="0"/>
            <a:t>Principebesluit DB</a:t>
          </a:r>
        </a:p>
      </dgm:t>
    </dgm:pt>
    <dgm:pt modelId="{4055EBA2-80DB-4392-B35C-5433A9E6AFB6}" type="parTrans" cxnId="{BD0FD398-DD88-4127-93D8-DD284CE941C1}">
      <dgm:prSet/>
      <dgm:spPr/>
      <dgm:t>
        <a:bodyPr/>
        <a:lstStyle/>
        <a:p>
          <a:endParaRPr lang="nl-NL" sz="1000"/>
        </a:p>
      </dgm:t>
    </dgm:pt>
    <dgm:pt modelId="{3FEEFDEE-6349-43DD-8D72-2B3DDC9F3038}" type="sibTrans" cxnId="{BD0FD398-DD88-4127-93D8-DD284CE941C1}">
      <dgm:prSet custT="1"/>
      <dgm:spPr/>
      <dgm:t>
        <a:bodyPr/>
        <a:lstStyle/>
        <a:p>
          <a:endParaRPr lang="nl-NL" sz="1000"/>
        </a:p>
      </dgm:t>
    </dgm:pt>
    <dgm:pt modelId="{46F2DC81-6F6B-4D91-8A22-5A1BD32CA4E8}">
      <dgm:prSet phldrT="[Tekst]" custT="1"/>
      <dgm:spPr/>
      <dgm:t>
        <a:bodyPr/>
        <a:lstStyle/>
        <a:p>
          <a:r>
            <a:rPr lang="nl-NL" sz="1000" dirty="0"/>
            <a:t>Concept-wijziging </a:t>
          </a:r>
          <a:r>
            <a:rPr lang="nl-NL" sz="1000" dirty="0" err="1"/>
            <a:t>gemeen-schappelijke</a:t>
          </a:r>
          <a:r>
            <a:rPr lang="nl-NL" sz="1000" dirty="0"/>
            <a:t> regeling voorbereiden</a:t>
          </a:r>
        </a:p>
      </dgm:t>
    </dgm:pt>
    <dgm:pt modelId="{58486D8B-AFB2-430F-8060-9B55916A1F03}" type="parTrans" cxnId="{649593B1-22C8-4695-A7D5-CB290C4ADB9F}">
      <dgm:prSet/>
      <dgm:spPr/>
      <dgm:t>
        <a:bodyPr/>
        <a:lstStyle/>
        <a:p>
          <a:endParaRPr lang="nl-NL" sz="1000"/>
        </a:p>
      </dgm:t>
    </dgm:pt>
    <dgm:pt modelId="{DA3CB306-57E6-4886-97DB-4530EF8ECF31}" type="sibTrans" cxnId="{649593B1-22C8-4695-A7D5-CB290C4ADB9F}">
      <dgm:prSet custT="1"/>
      <dgm:spPr/>
      <dgm:t>
        <a:bodyPr/>
        <a:lstStyle/>
        <a:p>
          <a:endParaRPr lang="nl-NL" sz="1000"/>
        </a:p>
      </dgm:t>
    </dgm:pt>
    <dgm:pt modelId="{FAB9E935-9391-4327-AF86-849CD30A23DD}">
      <dgm:prSet phldrT="[Tekst]" custT="1"/>
      <dgm:spPr/>
      <dgm:t>
        <a:bodyPr/>
        <a:lstStyle/>
        <a:p>
          <a:r>
            <a:rPr lang="nl-NL" sz="1000" i="0" dirty="0"/>
            <a:t>Toestemming provinciale staten en gemeenteraden</a:t>
          </a:r>
        </a:p>
      </dgm:t>
    </dgm:pt>
    <dgm:pt modelId="{2724B527-F5CD-4173-AE24-5B3BED25353D}" type="parTrans" cxnId="{BFFA94DB-16EE-43A9-9E33-D9EE89FE422C}">
      <dgm:prSet/>
      <dgm:spPr/>
      <dgm:t>
        <a:bodyPr/>
        <a:lstStyle/>
        <a:p>
          <a:endParaRPr lang="nl-NL" sz="1000"/>
        </a:p>
      </dgm:t>
    </dgm:pt>
    <dgm:pt modelId="{2B8ACEE1-E0EF-4482-92A3-1D761D7E46AE}" type="sibTrans" cxnId="{BFFA94DB-16EE-43A9-9E33-D9EE89FE422C}">
      <dgm:prSet custT="1"/>
      <dgm:spPr/>
      <dgm:t>
        <a:bodyPr/>
        <a:lstStyle/>
        <a:p>
          <a:endParaRPr lang="nl-NL" sz="1000"/>
        </a:p>
      </dgm:t>
    </dgm:pt>
    <dgm:pt modelId="{CF960443-A6CE-4E22-AB0F-C4BBF1FAC306}">
      <dgm:prSet phldrT="[Tekst]" custT="1"/>
      <dgm:spPr/>
      <dgm:t>
        <a:bodyPr/>
        <a:lstStyle/>
        <a:p>
          <a:r>
            <a:rPr lang="nl-NL" sz="1000" dirty="0"/>
            <a:t>Besluit gedeputeerde staten en college van burgemeester en wethouders</a:t>
          </a:r>
        </a:p>
      </dgm:t>
    </dgm:pt>
    <dgm:pt modelId="{F01EFC36-C58E-43A7-9E03-55A935A984AD}" type="parTrans" cxnId="{BE4B9F81-C48A-4E58-9A41-76B8E4628625}">
      <dgm:prSet/>
      <dgm:spPr/>
      <dgm:t>
        <a:bodyPr/>
        <a:lstStyle/>
        <a:p>
          <a:endParaRPr lang="nl-NL" sz="1000"/>
        </a:p>
      </dgm:t>
    </dgm:pt>
    <dgm:pt modelId="{2B019CD6-12FA-4485-AD40-CDDECB1253E6}" type="sibTrans" cxnId="{BE4B9F81-C48A-4E58-9A41-76B8E4628625}">
      <dgm:prSet custT="1"/>
      <dgm:spPr/>
      <dgm:t>
        <a:bodyPr/>
        <a:lstStyle/>
        <a:p>
          <a:endParaRPr lang="nl-NL" sz="1000"/>
        </a:p>
      </dgm:t>
    </dgm:pt>
    <dgm:pt modelId="{196BD601-36EF-4EA7-9909-3BF595F24C81}">
      <dgm:prSet phldrT="[Tekst]" custT="1"/>
      <dgm:spPr/>
      <dgm:t>
        <a:bodyPr/>
        <a:lstStyle/>
        <a:p>
          <a:r>
            <a:rPr lang="nl-NL" sz="1000" dirty="0"/>
            <a:t>Bekendmaking</a:t>
          </a:r>
        </a:p>
      </dgm:t>
    </dgm:pt>
    <dgm:pt modelId="{53916214-D4EF-4262-83D2-E5A5F5E96003}" type="parTrans" cxnId="{85797EAD-B875-4C12-99CD-ED0B5E116312}">
      <dgm:prSet/>
      <dgm:spPr/>
      <dgm:t>
        <a:bodyPr/>
        <a:lstStyle/>
        <a:p>
          <a:endParaRPr lang="nl-NL" sz="1000"/>
        </a:p>
      </dgm:t>
    </dgm:pt>
    <dgm:pt modelId="{1B386443-8C9B-4307-81CB-24E6543D1496}" type="sibTrans" cxnId="{85797EAD-B875-4C12-99CD-ED0B5E116312}">
      <dgm:prSet/>
      <dgm:spPr/>
      <dgm:t>
        <a:bodyPr/>
        <a:lstStyle/>
        <a:p>
          <a:endParaRPr lang="nl-NL" sz="1000"/>
        </a:p>
      </dgm:t>
    </dgm:pt>
    <dgm:pt modelId="{78E2D726-2981-4F42-9BB5-43B10E8BB404}">
      <dgm:prSet phldrT="[Tekst]" custT="1"/>
      <dgm:spPr/>
      <dgm:t>
        <a:bodyPr/>
        <a:lstStyle/>
        <a:p>
          <a:r>
            <a:rPr lang="nl-NL" sz="1000" dirty="0"/>
            <a:t>Zienswijzen provinciale staten en raden (incl. verwerking)</a:t>
          </a:r>
        </a:p>
      </dgm:t>
    </dgm:pt>
    <dgm:pt modelId="{A54B4EBA-3B38-46A3-8132-DBD11A5D982F}" type="parTrans" cxnId="{C68F10B8-976C-40DF-BC5C-6C704991C424}">
      <dgm:prSet/>
      <dgm:spPr/>
      <dgm:t>
        <a:bodyPr/>
        <a:lstStyle/>
        <a:p>
          <a:endParaRPr lang="nl-NL" sz="1000"/>
        </a:p>
      </dgm:t>
    </dgm:pt>
    <dgm:pt modelId="{533F949A-32A1-4E93-8B89-423694B5C1E8}" type="sibTrans" cxnId="{C68F10B8-976C-40DF-BC5C-6C704991C424}">
      <dgm:prSet custT="1"/>
      <dgm:spPr/>
      <dgm:t>
        <a:bodyPr/>
        <a:lstStyle/>
        <a:p>
          <a:endParaRPr lang="nl-NL" sz="1000"/>
        </a:p>
      </dgm:t>
    </dgm:pt>
    <dgm:pt modelId="{E822EC9F-BC88-4994-99DF-4B330EFEC4A8}" type="pres">
      <dgm:prSet presAssocID="{5FD95B23-0FD2-42F7-BA9F-936FDF9EAAD2}" presName="Name0" presStyleCnt="0">
        <dgm:presLayoutVars>
          <dgm:dir/>
          <dgm:resizeHandles val="exact"/>
        </dgm:presLayoutVars>
      </dgm:prSet>
      <dgm:spPr/>
    </dgm:pt>
    <dgm:pt modelId="{D3F5F88A-2DE6-4EEB-A386-9CA552D1C336}" type="pres">
      <dgm:prSet presAssocID="{A9FADE86-3ED6-4D7C-9757-36FAB7CBC78C}" presName="node" presStyleLbl="node1" presStyleIdx="0" presStyleCnt="6">
        <dgm:presLayoutVars>
          <dgm:bulletEnabled val="1"/>
        </dgm:presLayoutVars>
      </dgm:prSet>
      <dgm:spPr/>
    </dgm:pt>
    <dgm:pt modelId="{00C00813-578A-4D89-9F77-12F7F653FF09}" type="pres">
      <dgm:prSet presAssocID="{3FEEFDEE-6349-43DD-8D72-2B3DDC9F3038}" presName="sibTrans" presStyleLbl="sibTrans2D1" presStyleIdx="0" presStyleCnt="5"/>
      <dgm:spPr/>
    </dgm:pt>
    <dgm:pt modelId="{7DBA0938-5B63-48EE-935C-109FCB2ED7A8}" type="pres">
      <dgm:prSet presAssocID="{3FEEFDEE-6349-43DD-8D72-2B3DDC9F3038}" presName="connectorText" presStyleLbl="sibTrans2D1" presStyleIdx="0" presStyleCnt="5"/>
      <dgm:spPr/>
    </dgm:pt>
    <dgm:pt modelId="{D63A9A2A-912F-4C23-8003-0DD2FED96412}" type="pres">
      <dgm:prSet presAssocID="{46F2DC81-6F6B-4D91-8A22-5A1BD32CA4E8}" presName="node" presStyleLbl="node1" presStyleIdx="1" presStyleCnt="6">
        <dgm:presLayoutVars>
          <dgm:bulletEnabled val="1"/>
        </dgm:presLayoutVars>
      </dgm:prSet>
      <dgm:spPr/>
    </dgm:pt>
    <dgm:pt modelId="{4F4B99DD-098D-4459-84FC-72F7099CA20A}" type="pres">
      <dgm:prSet presAssocID="{DA3CB306-57E6-4886-97DB-4530EF8ECF31}" presName="sibTrans" presStyleLbl="sibTrans2D1" presStyleIdx="1" presStyleCnt="5"/>
      <dgm:spPr/>
    </dgm:pt>
    <dgm:pt modelId="{8FDFB90D-3A6A-44BC-A083-1C8751C1AC68}" type="pres">
      <dgm:prSet presAssocID="{DA3CB306-57E6-4886-97DB-4530EF8ECF31}" presName="connectorText" presStyleLbl="sibTrans2D1" presStyleIdx="1" presStyleCnt="5"/>
      <dgm:spPr/>
    </dgm:pt>
    <dgm:pt modelId="{03A2513B-4EF0-4892-A460-523FAC96B756}" type="pres">
      <dgm:prSet presAssocID="{78E2D726-2981-4F42-9BB5-43B10E8BB404}" presName="node" presStyleLbl="node1" presStyleIdx="2" presStyleCnt="6">
        <dgm:presLayoutVars>
          <dgm:bulletEnabled val="1"/>
        </dgm:presLayoutVars>
      </dgm:prSet>
      <dgm:spPr/>
    </dgm:pt>
    <dgm:pt modelId="{3801D8EF-320C-4068-A4A8-CFB92E009D3B}" type="pres">
      <dgm:prSet presAssocID="{533F949A-32A1-4E93-8B89-423694B5C1E8}" presName="sibTrans" presStyleLbl="sibTrans2D1" presStyleIdx="2" presStyleCnt="5"/>
      <dgm:spPr/>
    </dgm:pt>
    <dgm:pt modelId="{596B2F77-F68D-4470-88D9-E90522094BE5}" type="pres">
      <dgm:prSet presAssocID="{533F949A-32A1-4E93-8B89-423694B5C1E8}" presName="connectorText" presStyleLbl="sibTrans2D1" presStyleIdx="2" presStyleCnt="5"/>
      <dgm:spPr/>
    </dgm:pt>
    <dgm:pt modelId="{121B830A-AF25-4F71-8C60-59CD6DE054E4}" type="pres">
      <dgm:prSet presAssocID="{FAB9E935-9391-4327-AF86-849CD30A23DD}" presName="node" presStyleLbl="node1" presStyleIdx="3" presStyleCnt="6" custLinFactNeighborX="-927" custLinFactNeighborY="4210">
        <dgm:presLayoutVars>
          <dgm:bulletEnabled val="1"/>
        </dgm:presLayoutVars>
      </dgm:prSet>
      <dgm:spPr/>
    </dgm:pt>
    <dgm:pt modelId="{CA67C652-8889-40D9-8990-1894C82C81BB}" type="pres">
      <dgm:prSet presAssocID="{2B8ACEE1-E0EF-4482-92A3-1D761D7E46AE}" presName="sibTrans" presStyleLbl="sibTrans2D1" presStyleIdx="3" presStyleCnt="5"/>
      <dgm:spPr/>
    </dgm:pt>
    <dgm:pt modelId="{DEC68ED1-333B-442E-99CE-C89F27F9F47D}" type="pres">
      <dgm:prSet presAssocID="{2B8ACEE1-E0EF-4482-92A3-1D761D7E46AE}" presName="connectorText" presStyleLbl="sibTrans2D1" presStyleIdx="3" presStyleCnt="5"/>
      <dgm:spPr/>
    </dgm:pt>
    <dgm:pt modelId="{A57ED35A-CFB4-41E8-81F4-9C731558375E}" type="pres">
      <dgm:prSet presAssocID="{CF960443-A6CE-4E22-AB0F-C4BBF1FAC306}" presName="node" presStyleLbl="node1" presStyleIdx="4" presStyleCnt="6">
        <dgm:presLayoutVars>
          <dgm:bulletEnabled val="1"/>
        </dgm:presLayoutVars>
      </dgm:prSet>
      <dgm:spPr/>
    </dgm:pt>
    <dgm:pt modelId="{E43DAD2F-D6D6-4E46-84EE-72D5AF937AB5}" type="pres">
      <dgm:prSet presAssocID="{2B019CD6-12FA-4485-AD40-CDDECB1253E6}" presName="sibTrans" presStyleLbl="sibTrans2D1" presStyleIdx="4" presStyleCnt="5"/>
      <dgm:spPr/>
    </dgm:pt>
    <dgm:pt modelId="{3F88EF3B-45D8-4154-87C6-D5AF9D71C378}" type="pres">
      <dgm:prSet presAssocID="{2B019CD6-12FA-4485-AD40-CDDECB1253E6}" presName="connectorText" presStyleLbl="sibTrans2D1" presStyleIdx="4" presStyleCnt="5"/>
      <dgm:spPr/>
    </dgm:pt>
    <dgm:pt modelId="{0AE8A3DA-7E9B-4F0B-9216-E38FD19445C3}" type="pres">
      <dgm:prSet presAssocID="{196BD601-36EF-4EA7-9909-3BF595F24C81}" presName="node" presStyleLbl="node1" presStyleIdx="5" presStyleCnt="6">
        <dgm:presLayoutVars>
          <dgm:bulletEnabled val="1"/>
        </dgm:presLayoutVars>
      </dgm:prSet>
      <dgm:spPr/>
    </dgm:pt>
  </dgm:ptLst>
  <dgm:cxnLst>
    <dgm:cxn modelId="{456FCF0C-0B9E-4FE3-AD41-9510B6E7222F}" type="presOf" srcId="{CF960443-A6CE-4E22-AB0F-C4BBF1FAC306}" destId="{A57ED35A-CFB4-41E8-81F4-9C731558375E}" srcOrd="0" destOrd="0" presId="urn:microsoft.com/office/officeart/2005/8/layout/process1"/>
    <dgm:cxn modelId="{DA81FE26-19D9-4C28-93D9-288387BE1186}" type="presOf" srcId="{2B8ACEE1-E0EF-4482-92A3-1D761D7E46AE}" destId="{CA67C652-8889-40D9-8990-1894C82C81BB}" srcOrd="0" destOrd="0" presId="urn:microsoft.com/office/officeart/2005/8/layout/process1"/>
    <dgm:cxn modelId="{0FDDA53E-E6B5-4A8E-8503-E6EF89B4670C}" type="presOf" srcId="{78E2D726-2981-4F42-9BB5-43B10E8BB404}" destId="{03A2513B-4EF0-4892-A460-523FAC96B756}" srcOrd="0" destOrd="0" presId="urn:microsoft.com/office/officeart/2005/8/layout/process1"/>
    <dgm:cxn modelId="{4E8A923F-4E15-4E17-AB65-7632D3741FAB}" type="presOf" srcId="{196BD601-36EF-4EA7-9909-3BF595F24C81}" destId="{0AE8A3DA-7E9B-4F0B-9216-E38FD19445C3}" srcOrd="0" destOrd="0" presId="urn:microsoft.com/office/officeart/2005/8/layout/process1"/>
    <dgm:cxn modelId="{0AFAF85E-90DA-4E73-98CF-ADC99AB0910E}" type="presOf" srcId="{3FEEFDEE-6349-43DD-8D72-2B3DDC9F3038}" destId="{7DBA0938-5B63-48EE-935C-109FCB2ED7A8}" srcOrd="1" destOrd="0" presId="urn:microsoft.com/office/officeart/2005/8/layout/process1"/>
    <dgm:cxn modelId="{9A2A2D65-AED4-4ADE-A1AE-BE33C379930F}" type="presOf" srcId="{DA3CB306-57E6-4886-97DB-4530EF8ECF31}" destId="{4F4B99DD-098D-4459-84FC-72F7099CA20A}" srcOrd="0" destOrd="0" presId="urn:microsoft.com/office/officeart/2005/8/layout/process1"/>
    <dgm:cxn modelId="{ED18004D-F8B2-423A-B573-58BA31F22C19}" type="presOf" srcId="{5FD95B23-0FD2-42F7-BA9F-936FDF9EAAD2}" destId="{E822EC9F-BC88-4994-99DF-4B330EFEC4A8}" srcOrd="0" destOrd="0" presId="urn:microsoft.com/office/officeart/2005/8/layout/process1"/>
    <dgm:cxn modelId="{4CCF3C4D-FECF-414A-BDBA-F7E145A3E126}" type="presOf" srcId="{2B8ACEE1-E0EF-4482-92A3-1D761D7E46AE}" destId="{DEC68ED1-333B-442E-99CE-C89F27F9F47D}" srcOrd="1" destOrd="0" presId="urn:microsoft.com/office/officeart/2005/8/layout/process1"/>
    <dgm:cxn modelId="{B7A4B44E-15F0-402F-9F1D-C19884CA9166}" type="presOf" srcId="{A9FADE86-3ED6-4D7C-9757-36FAB7CBC78C}" destId="{D3F5F88A-2DE6-4EEB-A386-9CA552D1C336}" srcOrd="0" destOrd="0" presId="urn:microsoft.com/office/officeart/2005/8/layout/process1"/>
    <dgm:cxn modelId="{81237E5A-54AD-4679-A972-089DD1F18E12}" type="presOf" srcId="{3FEEFDEE-6349-43DD-8D72-2B3DDC9F3038}" destId="{00C00813-578A-4D89-9F77-12F7F653FF09}" srcOrd="0" destOrd="0" presId="urn:microsoft.com/office/officeart/2005/8/layout/process1"/>
    <dgm:cxn modelId="{BE4B9F81-C48A-4E58-9A41-76B8E4628625}" srcId="{5FD95B23-0FD2-42F7-BA9F-936FDF9EAAD2}" destId="{CF960443-A6CE-4E22-AB0F-C4BBF1FAC306}" srcOrd="4" destOrd="0" parTransId="{F01EFC36-C58E-43A7-9E03-55A935A984AD}" sibTransId="{2B019CD6-12FA-4485-AD40-CDDECB1253E6}"/>
    <dgm:cxn modelId="{5D7A1683-32CC-4501-A9E2-FD30CB50E46E}" type="presOf" srcId="{533F949A-32A1-4E93-8B89-423694B5C1E8}" destId="{3801D8EF-320C-4068-A4A8-CFB92E009D3B}" srcOrd="0" destOrd="0" presId="urn:microsoft.com/office/officeart/2005/8/layout/process1"/>
    <dgm:cxn modelId="{96114D85-4463-4D7C-9FE5-58DC80B3063F}" type="presOf" srcId="{46F2DC81-6F6B-4D91-8A22-5A1BD32CA4E8}" destId="{D63A9A2A-912F-4C23-8003-0DD2FED96412}" srcOrd="0" destOrd="0" presId="urn:microsoft.com/office/officeart/2005/8/layout/process1"/>
    <dgm:cxn modelId="{BD0FD398-DD88-4127-93D8-DD284CE941C1}" srcId="{5FD95B23-0FD2-42F7-BA9F-936FDF9EAAD2}" destId="{A9FADE86-3ED6-4D7C-9757-36FAB7CBC78C}" srcOrd="0" destOrd="0" parTransId="{4055EBA2-80DB-4392-B35C-5433A9E6AFB6}" sibTransId="{3FEEFDEE-6349-43DD-8D72-2B3DDC9F3038}"/>
    <dgm:cxn modelId="{E6AE0899-60B2-4DD7-AC5E-8158F20DB74D}" type="presOf" srcId="{2B019CD6-12FA-4485-AD40-CDDECB1253E6}" destId="{E43DAD2F-D6D6-4E46-84EE-72D5AF937AB5}" srcOrd="0" destOrd="0" presId="urn:microsoft.com/office/officeart/2005/8/layout/process1"/>
    <dgm:cxn modelId="{ABB5569B-80AC-4D54-BE45-20DB6CA6EC2C}" type="presOf" srcId="{DA3CB306-57E6-4886-97DB-4530EF8ECF31}" destId="{8FDFB90D-3A6A-44BC-A083-1C8751C1AC68}" srcOrd="1" destOrd="0" presId="urn:microsoft.com/office/officeart/2005/8/layout/process1"/>
    <dgm:cxn modelId="{85797EAD-B875-4C12-99CD-ED0B5E116312}" srcId="{5FD95B23-0FD2-42F7-BA9F-936FDF9EAAD2}" destId="{196BD601-36EF-4EA7-9909-3BF595F24C81}" srcOrd="5" destOrd="0" parTransId="{53916214-D4EF-4262-83D2-E5A5F5E96003}" sibTransId="{1B386443-8C9B-4307-81CB-24E6543D1496}"/>
    <dgm:cxn modelId="{649593B1-22C8-4695-A7D5-CB290C4ADB9F}" srcId="{5FD95B23-0FD2-42F7-BA9F-936FDF9EAAD2}" destId="{46F2DC81-6F6B-4D91-8A22-5A1BD32CA4E8}" srcOrd="1" destOrd="0" parTransId="{58486D8B-AFB2-430F-8060-9B55916A1F03}" sibTransId="{DA3CB306-57E6-4886-97DB-4530EF8ECF31}"/>
    <dgm:cxn modelId="{C68F10B8-976C-40DF-BC5C-6C704991C424}" srcId="{5FD95B23-0FD2-42F7-BA9F-936FDF9EAAD2}" destId="{78E2D726-2981-4F42-9BB5-43B10E8BB404}" srcOrd="2" destOrd="0" parTransId="{A54B4EBA-3B38-46A3-8132-DBD11A5D982F}" sibTransId="{533F949A-32A1-4E93-8B89-423694B5C1E8}"/>
    <dgm:cxn modelId="{BFFA94DB-16EE-43A9-9E33-D9EE89FE422C}" srcId="{5FD95B23-0FD2-42F7-BA9F-936FDF9EAAD2}" destId="{FAB9E935-9391-4327-AF86-849CD30A23DD}" srcOrd="3" destOrd="0" parTransId="{2724B527-F5CD-4173-AE24-5B3BED25353D}" sibTransId="{2B8ACEE1-E0EF-4482-92A3-1D761D7E46AE}"/>
    <dgm:cxn modelId="{D64AAEE7-38DD-46DE-A066-1FD43DD9D101}" type="presOf" srcId="{2B019CD6-12FA-4485-AD40-CDDECB1253E6}" destId="{3F88EF3B-45D8-4154-87C6-D5AF9D71C378}" srcOrd="1" destOrd="0" presId="urn:microsoft.com/office/officeart/2005/8/layout/process1"/>
    <dgm:cxn modelId="{870AC3F0-C6D1-4A0A-BB96-A1122A941F5D}" type="presOf" srcId="{FAB9E935-9391-4327-AF86-849CD30A23DD}" destId="{121B830A-AF25-4F71-8C60-59CD6DE054E4}" srcOrd="0" destOrd="0" presId="urn:microsoft.com/office/officeart/2005/8/layout/process1"/>
    <dgm:cxn modelId="{E73938F8-98EB-4958-8D4D-B00EF833E8C2}" type="presOf" srcId="{533F949A-32A1-4E93-8B89-423694B5C1E8}" destId="{596B2F77-F68D-4470-88D9-E90522094BE5}" srcOrd="1" destOrd="0" presId="urn:microsoft.com/office/officeart/2005/8/layout/process1"/>
    <dgm:cxn modelId="{4BAAA7A6-C6D7-403D-9A71-2AD5182CB345}" type="presParOf" srcId="{E822EC9F-BC88-4994-99DF-4B330EFEC4A8}" destId="{D3F5F88A-2DE6-4EEB-A386-9CA552D1C336}" srcOrd="0" destOrd="0" presId="urn:microsoft.com/office/officeart/2005/8/layout/process1"/>
    <dgm:cxn modelId="{EB647F72-E0C2-47A1-8285-4626B758D7DB}" type="presParOf" srcId="{E822EC9F-BC88-4994-99DF-4B330EFEC4A8}" destId="{00C00813-578A-4D89-9F77-12F7F653FF09}" srcOrd="1" destOrd="0" presId="urn:microsoft.com/office/officeart/2005/8/layout/process1"/>
    <dgm:cxn modelId="{7FD4DE97-EB61-4661-BF72-6E12994971AE}" type="presParOf" srcId="{00C00813-578A-4D89-9F77-12F7F653FF09}" destId="{7DBA0938-5B63-48EE-935C-109FCB2ED7A8}" srcOrd="0" destOrd="0" presId="urn:microsoft.com/office/officeart/2005/8/layout/process1"/>
    <dgm:cxn modelId="{BD24E7C2-5685-49DB-A92D-657D5788429D}" type="presParOf" srcId="{E822EC9F-BC88-4994-99DF-4B330EFEC4A8}" destId="{D63A9A2A-912F-4C23-8003-0DD2FED96412}" srcOrd="2" destOrd="0" presId="urn:microsoft.com/office/officeart/2005/8/layout/process1"/>
    <dgm:cxn modelId="{AE7E461C-565F-47FD-8FDE-39A375B27FFB}" type="presParOf" srcId="{E822EC9F-BC88-4994-99DF-4B330EFEC4A8}" destId="{4F4B99DD-098D-4459-84FC-72F7099CA20A}" srcOrd="3" destOrd="0" presId="urn:microsoft.com/office/officeart/2005/8/layout/process1"/>
    <dgm:cxn modelId="{88C3CE95-720B-45FE-B451-1A765A0EC18A}" type="presParOf" srcId="{4F4B99DD-098D-4459-84FC-72F7099CA20A}" destId="{8FDFB90D-3A6A-44BC-A083-1C8751C1AC68}" srcOrd="0" destOrd="0" presId="urn:microsoft.com/office/officeart/2005/8/layout/process1"/>
    <dgm:cxn modelId="{6290295D-119D-442B-BB00-B4D42672C49B}" type="presParOf" srcId="{E822EC9F-BC88-4994-99DF-4B330EFEC4A8}" destId="{03A2513B-4EF0-4892-A460-523FAC96B756}" srcOrd="4" destOrd="0" presId="urn:microsoft.com/office/officeart/2005/8/layout/process1"/>
    <dgm:cxn modelId="{9A444BBC-2AA3-4801-8253-A98AF42F4991}" type="presParOf" srcId="{E822EC9F-BC88-4994-99DF-4B330EFEC4A8}" destId="{3801D8EF-320C-4068-A4A8-CFB92E009D3B}" srcOrd="5" destOrd="0" presId="urn:microsoft.com/office/officeart/2005/8/layout/process1"/>
    <dgm:cxn modelId="{F495897B-50A4-465B-AE87-FDC37F0E60D4}" type="presParOf" srcId="{3801D8EF-320C-4068-A4A8-CFB92E009D3B}" destId="{596B2F77-F68D-4470-88D9-E90522094BE5}" srcOrd="0" destOrd="0" presId="urn:microsoft.com/office/officeart/2005/8/layout/process1"/>
    <dgm:cxn modelId="{CD2E8FBF-F053-4C95-BCE4-C7AACC57F4A2}" type="presParOf" srcId="{E822EC9F-BC88-4994-99DF-4B330EFEC4A8}" destId="{121B830A-AF25-4F71-8C60-59CD6DE054E4}" srcOrd="6" destOrd="0" presId="urn:microsoft.com/office/officeart/2005/8/layout/process1"/>
    <dgm:cxn modelId="{6A678043-B503-4B5D-A227-DF42043D121D}" type="presParOf" srcId="{E822EC9F-BC88-4994-99DF-4B330EFEC4A8}" destId="{CA67C652-8889-40D9-8990-1894C82C81BB}" srcOrd="7" destOrd="0" presId="urn:microsoft.com/office/officeart/2005/8/layout/process1"/>
    <dgm:cxn modelId="{BE563CC1-7699-45F6-BFF6-34DEEEE4570B}" type="presParOf" srcId="{CA67C652-8889-40D9-8990-1894C82C81BB}" destId="{DEC68ED1-333B-442E-99CE-C89F27F9F47D}" srcOrd="0" destOrd="0" presId="urn:microsoft.com/office/officeart/2005/8/layout/process1"/>
    <dgm:cxn modelId="{2F86F559-B5BB-4D25-82B8-17C288C5831E}" type="presParOf" srcId="{E822EC9F-BC88-4994-99DF-4B330EFEC4A8}" destId="{A57ED35A-CFB4-41E8-81F4-9C731558375E}" srcOrd="8" destOrd="0" presId="urn:microsoft.com/office/officeart/2005/8/layout/process1"/>
    <dgm:cxn modelId="{431DD5AF-73FC-49B7-B9B3-D62A695FEDFE}" type="presParOf" srcId="{E822EC9F-BC88-4994-99DF-4B330EFEC4A8}" destId="{E43DAD2F-D6D6-4E46-84EE-72D5AF937AB5}" srcOrd="9" destOrd="0" presId="urn:microsoft.com/office/officeart/2005/8/layout/process1"/>
    <dgm:cxn modelId="{6F7DB710-C1D5-4024-A7D1-8804ED67D430}" type="presParOf" srcId="{E43DAD2F-D6D6-4E46-84EE-72D5AF937AB5}" destId="{3F88EF3B-45D8-4154-87C6-D5AF9D71C378}" srcOrd="0" destOrd="0" presId="urn:microsoft.com/office/officeart/2005/8/layout/process1"/>
    <dgm:cxn modelId="{FD78E94D-3211-4D51-8578-488E6E3201E2}" type="presParOf" srcId="{E822EC9F-BC88-4994-99DF-4B330EFEC4A8}" destId="{0AE8A3DA-7E9B-4F0B-9216-E38FD19445C3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D95B23-0FD2-42F7-BA9F-936FDF9EAAD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9FADE86-3ED6-4D7C-9757-36FAB7CBC78C}">
      <dgm:prSet phldrT="[Tekst]"/>
      <dgm:spPr/>
      <dgm:t>
        <a:bodyPr/>
        <a:lstStyle/>
        <a:p>
          <a:r>
            <a:rPr lang="nl-NL" dirty="0"/>
            <a:t>Principebesluit ALV ODNL</a:t>
          </a:r>
        </a:p>
      </dgm:t>
    </dgm:pt>
    <dgm:pt modelId="{4055EBA2-80DB-4392-B35C-5433A9E6AFB6}" type="parTrans" cxnId="{BD0FD398-DD88-4127-93D8-DD284CE941C1}">
      <dgm:prSet/>
      <dgm:spPr/>
      <dgm:t>
        <a:bodyPr/>
        <a:lstStyle/>
        <a:p>
          <a:endParaRPr lang="nl-NL"/>
        </a:p>
      </dgm:t>
    </dgm:pt>
    <dgm:pt modelId="{3FEEFDEE-6349-43DD-8D72-2B3DDC9F3038}" type="sibTrans" cxnId="{BD0FD398-DD88-4127-93D8-DD284CE941C1}">
      <dgm:prSet/>
      <dgm:spPr/>
      <dgm:t>
        <a:bodyPr/>
        <a:lstStyle/>
        <a:p>
          <a:endParaRPr lang="nl-NL"/>
        </a:p>
      </dgm:t>
    </dgm:pt>
    <dgm:pt modelId="{46F2DC81-6F6B-4D91-8A22-5A1BD32CA4E8}">
      <dgm:prSet phldrT="[Tekst]"/>
      <dgm:spPr/>
      <dgm:t>
        <a:bodyPr/>
        <a:lstStyle/>
        <a:p>
          <a:r>
            <a:rPr lang="nl-NL" dirty="0"/>
            <a:t>Opdracht vanuit dagelijkse besturen omgevingsdiensten</a:t>
          </a:r>
        </a:p>
      </dgm:t>
    </dgm:pt>
    <dgm:pt modelId="{58486D8B-AFB2-430F-8060-9B55916A1F03}" type="parTrans" cxnId="{649593B1-22C8-4695-A7D5-CB290C4ADB9F}">
      <dgm:prSet/>
      <dgm:spPr/>
      <dgm:t>
        <a:bodyPr/>
        <a:lstStyle/>
        <a:p>
          <a:endParaRPr lang="nl-NL"/>
        </a:p>
      </dgm:t>
    </dgm:pt>
    <dgm:pt modelId="{DA3CB306-57E6-4886-97DB-4530EF8ECF31}" type="sibTrans" cxnId="{649593B1-22C8-4695-A7D5-CB290C4ADB9F}">
      <dgm:prSet/>
      <dgm:spPr/>
      <dgm:t>
        <a:bodyPr/>
        <a:lstStyle/>
        <a:p>
          <a:endParaRPr lang="nl-NL"/>
        </a:p>
      </dgm:t>
    </dgm:pt>
    <dgm:pt modelId="{FAB9E935-9391-4327-AF86-849CD30A23DD}">
      <dgm:prSet phldrT="[Tekst]"/>
      <dgm:spPr/>
      <dgm:t>
        <a:bodyPr/>
        <a:lstStyle/>
        <a:p>
          <a:r>
            <a:rPr lang="nl-NL" dirty="0"/>
            <a:t>Wensen en bedenkingen provinciale staten en gemeenteraden</a:t>
          </a:r>
        </a:p>
      </dgm:t>
    </dgm:pt>
    <dgm:pt modelId="{2724B527-F5CD-4173-AE24-5B3BED25353D}" type="parTrans" cxnId="{BFFA94DB-16EE-43A9-9E33-D9EE89FE422C}">
      <dgm:prSet/>
      <dgm:spPr/>
      <dgm:t>
        <a:bodyPr/>
        <a:lstStyle/>
        <a:p>
          <a:endParaRPr lang="nl-NL"/>
        </a:p>
      </dgm:t>
    </dgm:pt>
    <dgm:pt modelId="{2B8ACEE1-E0EF-4482-92A3-1D761D7E46AE}" type="sibTrans" cxnId="{BFFA94DB-16EE-43A9-9E33-D9EE89FE422C}">
      <dgm:prSet/>
      <dgm:spPr/>
      <dgm:t>
        <a:bodyPr/>
        <a:lstStyle/>
        <a:p>
          <a:endParaRPr lang="nl-NL"/>
        </a:p>
      </dgm:t>
    </dgm:pt>
    <dgm:pt modelId="{CF960443-A6CE-4E22-AB0F-C4BBF1FAC306}">
      <dgm:prSet phldrT="[Tekst]"/>
      <dgm:spPr/>
      <dgm:t>
        <a:bodyPr/>
        <a:lstStyle/>
        <a:p>
          <a:r>
            <a:rPr lang="nl-NL" dirty="0"/>
            <a:t>Besluit algemene besturen omgevingsdiensten</a:t>
          </a:r>
        </a:p>
      </dgm:t>
    </dgm:pt>
    <dgm:pt modelId="{F01EFC36-C58E-43A7-9E03-55A935A984AD}" type="parTrans" cxnId="{BE4B9F81-C48A-4E58-9A41-76B8E4628625}">
      <dgm:prSet/>
      <dgm:spPr/>
      <dgm:t>
        <a:bodyPr/>
        <a:lstStyle/>
        <a:p>
          <a:endParaRPr lang="nl-NL"/>
        </a:p>
      </dgm:t>
    </dgm:pt>
    <dgm:pt modelId="{2B019CD6-12FA-4485-AD40-CDDECB1253E6}" type="sibTrans" cxnId="{BE4B9F81-C48A-4E58-9A41-76B8E4628625}">
      <dgm:prSet/>
      <dgm:spPr/>
      <dgm:t>
        <a:bodyPr/>
        <a:lstStyle/>
        <a:p>
          <a:endParaRPr lang="nl-NL"/>
        </a:p>
      </dgm:t>
    </dgm:pt>
    <dgm:pt modelId="{196BD601-36EF-4EA7-9909-3BF595F24C81}">
      <dgm:prSet phldrT="[Tekst]"/>
      <dgm:spPr/>
      <dgm:t>
        <a:bodyPr/>
        <a:lstStyle/>
        <a:p>
          <a:r>
            <a:rPr lang="nl-NL" dirty="0"/>
            <a:t>Aanvragen lidmaatschap door voorzitter </a:t>
          </a:r>
          <a:r>
            <a:rPr lang="nl-NL" dirty="0" err="1"/>
            <a:t>omgevingsdienst</a:t>
          </a:r>
          <a:endParaRPr lang="nl-NL" dirty="0"/>
        </a:p>
      </dgm:t>
    </dgm:pt>
    <dgm:pt modelId="{53916214-D4EF-4262-83D2-E5A5F5E96003}" type="parTrans" cxnId="{85797EAD-B875-4C12-99CD-ED0B5E116312}">
      <dgm:prSet/>
      <dgm:spPr/>
      <dgm:t>
        <a:bodyPr/>
        <a:lstStyle/>
        <a:p>
          <a:endParaRPr lang="nl-NL"/>
        </a:p>
      </dgm:t>
    </dgm:pt>
    <dgm:pt modelId="{1B386443-8C9B-4307-81CB-24E6543D1496}" type="sibTrans" cxnId="{85797EAD-B875-4C12-99CD-ED0B5E116312}">
      <dgm:prSet/>
      <dgm:spPr/>
      <dgm:t>
        <a:bodyPr/>
        <a:lstStyle/>
        <a:p>
          <a:endParaRPr lang="nl-NL"/>
        </a:p>
      </dgm:t>
    </dgm:pt>
    <dgm:pt modelId="{78E2D726-2981-4F42-9BB5-43B10E8BB404}">
      <dgm:prSet phldrT="[Tekst]"/>
      <dgm:spPr/>
      <dgm:t>
        <a:bodyPr/>
        <a:lstStyle/>
        <a:p>
          <a:r>
            <a:rPr lang="nl-NL" dirty="0"/>
            <a:t>Principebesluit dagelijkse besturen tot deelneming in ODNL</a:t>
          </a:r>
        </a:p>
      </dgm:t>
    </dgm:pt>
    <dgm:pt modelId="{A54B4EBA-3B38-46A3-8132-DBD11A5D982F}" type="parTrans" cxnId="{C68F10B8-976C-40DF-BC5C-6C704991C424}">
      <dgm:prSet/>
      <dgm:spPr/>
      <dgm:t>
        <a:bodyPr/>
        <a:lstStyle/>
        <a:p>
          <a:endParaRPr lang="nl-NL"/>
        </a:p>
      </dgm:t>
    </dgm:pt>
    <dgm:pt modelId="{533F949A-32A1-4E93-8B89-423694B5C1E8}" type="sibTrans" cxnId="{C68F10B8-976C-40DF-BC5C-6C704991C424}">
      <dgm:prSet/>
      <dgm:spPr/>
      <dgm:t>
        <a:bodyPr/>
        <a:lstStyle/>
        <a:p>
          <a:endParaRPr lang="nl-NL"/>
        </a:p>
      </dgm:t>
    </dgm:pt>
    <dgm:pt modelId="{E822EC9F-BC88-4994-99DF-4B330EFEC4A8}" type="pres">
      <dgm:prSet presAssocID="{5FD95B23-0FD2-42F7-BA9F-936FDF9EAAD2}" presName="Name0" presStyleCnt="0">
        <dgm:presLayoutVars>
          <dgm:dir/>
          <dgm:resizeHandles val="exact"/>
        </dgm:presLayoutVars>
      </dgm:prSet>
      <dgm:spPr/>
    </dgm:pt>
    <dgm:pt modelId="{D3F5F88A-2DE6-4EEB-A386-9CA552D1C336}" type="pres">
      <dgm:prSet presAssocID="{A9FADE86-3ED6-4D7C-9757-36FAB7CBC78C}" presName="node" presStyleLbl="node1" presStyleIdx="0" presStyleCnt="6" custLinFactY="-62211" custLinFactNeighborY="-100000">
        <dgm:presLayoutVars>
          <dgm:bulletEnabled val="1"/>
        </dgm:presLayoutVars>
      </dgm:prSet>
      <dgm:spPr/>
    </dgm:pt>
    <dgm:pt modelId="{00C00813-578A-4D89-9F77-12F7F653FF09}" type="pres">
      <dgm:prSet presAssocID="{3FEEFDEE-6349-43DD-8D72-2B3DDC9F3038}" presName="sibTrans" presStyleLbl="sibTrans2D1" presStyleIdx="0" presStyleCnt="5"/>
      <dgm:spPr/>
    </dgm:pt>
    <dgm:pt modelId="{7DBA0938-5B63-48EE-935C-109FCB2ED7A8}" type="pres">
      <dgm:prSet presAssocID="{3FEEFDEE-6349-43DD-8D72-2B3DDC9F3038}" presName="connectorText" presStyleLbl="sibTrans2D1" presStyleIdx="0" presStyleCnt="5"/>
      <dgm:spPr/>
    </dgm:pt>
    <dgm:pt modelId="{D63A9A2A-912F-4C23-8003-0DD2FED96412}" type="pres">
      <dgm:prSet presAssocID="{46F2DC81-6F6B-4D91-8A22-5A1BD32CA4E8}" presName="node" presStyleLbl="node1" presStyleIdx="1" presStyleCnt="6" custLinFactY="-63628" custLinFactNeighborX="-927" custLinFactNeighborY="-100000">
        <dgm:presLayoutVars>
          <dgm:bulletEnabled val="1"/>
        </dgm:presLayoutVars>
      </dgm:prSet>
      <dgm:spPr/>
    </dgm:pt>
    <dgm:pt modelId="{4F4B99DD-098D-4459-84FC-72F7099CA20A}" type="pres">
      <dgm:prSet presAssocID="{DA3CB306-57E6-4886-97DB-4530EF8ECF31}" presName="sibTrans" presStyleLbl="sibTrans2D1" presStyleIdx="1" presStyleCnt="5"/>
      <dgm:spPr/>
    </dgm:pt>
    <dgm:pt modelId="{8FDFB90D-3A6A-44BC-A083-1C8751C1AC68}" type="pres">
      <dgm:prSet presAssocID="{DA3CB306-57E6-4886-97DB-4530EF8ECF31}" presName="connectorText" presStyleLbl="sibTrans2D1" presStyleIdx="1" presStyleCnt="5"/>
      <dgm:spPr/>
    </dgm:pt>
    <dgm:pt modelId="{03A2513B-4EF0-4892-A460-523FAC96B756}" type="pres">
      <dgm:prSet presAssocID="{78E2D726-2981-4F42-9BB5-43B10E8BB404}" presName="node" presStyleLbl="node1" presStyleIdx="2" presStyleCnt="6">
        <dgm:presLayoutVars>
          <dgm:bulletEnabled val="1"/>
        </dgm:presLayoutVars>
      </dgm:prSet>
      <dgm:spPr/>
    </dgm:pt>
    <dgm:pt modelId="{3801D8EF-320C-4068-A4A8-CFB92E009D3B}" type="pres">
      <dgm:prSet presAssocID="{533F949A-32A1-4E93-8B89-423694B5C1E8}" presName="sibTrans" presStyleLbl="sibTrans2D1" presStyleIdx="2" presStyleCnt="5"/>
      <dgm:spPr/>
    </dgm:pt>
    <dgm:pt modelId="{596B2F77-F68D-4470-88D9-E90522094BE5}" type="pres">
      <dgm:prSet presAssocID="{533F949A-32A1-4E93-8B89-423694B5C1E8}" presName="connectorText" presStyleLbl="sibTrans2D1" presStyleIdx="2" presStyleCnt="5"/>
      <dgm:spPr/>
    </dgm:pt>
    <dgm:pt modelId="{121B830A-AF25-4F71-8C60-59CD6DE054E4}" type="pres">
      <dgm:prSet presAssocID="{FAB9E935-9391-4327-AF86-849CD30A23DD}" presName="node" presStyleLbl="node1" presStyleIdx="3" presStyleCnt="6">
        <dgm:presLayoutVars>
          <dgm:bulletEnabled val="1"/>
        </dgm:presLayoutVars>
      </dgm:prSet>
      <dgm:spPr/>
    </dgm:pt>
    <dgm:pt modelId="{CA67C652-8889-40D9-8990-1894C82C81BB}" type="pres">
      <dgm:prSet presAssocID="{2B8ACEE1-E0EF-4482-92A3-1D761D7E46AE}" presName="sibTrans" presStyleLbl="sibTrans2D1" presStyleIdx="3" presStyleCnt="5"/>
      <dgm:spPr/>
    </dgm:pt>
    <dgm:pt modelId="{DEC68ED1-333B-442E-99CE-C89F27F9F47D}" type="pres">
      <dgm:prSet presAssocID="{2B8ACEE1-E0EF-4482-92A3-1D761D7E46AE}" presName="connectorText" presStyleLbl="sibTrans2D1" presStyleIdx="3" presStyleCnt="5"/>
      <dgm:spPr/>
    </dgm:pt>
    <dgm:pt modelId="{A57ED35A-CFB4-41E8-81F4-9C731558375E}" type="pres">
      <dgm:prSet presAssocID="{CF960443-A6CE-4E22-AB0F-C4BBF1FAC306}" presName="node" presStyleLbl="node1" presStyleIdx="4" presStyleCnt="6">
        <dgm:presLayoutVars>
          <dgm:bulletEnabled val="1"/>
        </dgm:presLayoutVars>
      </dgm:prSet>
      <dgm:spPr/>
    </dgm:pt>
    <dgm:pt modelId="{E43DAD2F-D6D6-4E46-84EE-72D5AF937AB5}" type="pres">
      <dgm:prSet presAssocID="{2B019CD6-12FA-4485-AD40-CDDECB1253E6}" presName="sibTrans" presStyleLbl="sibTrans2D1" presStyleIdx="4" presStyleCnt="5"/>
      <dgm:spPr/>
    </dgm:pt>
    <dgm:pt modelId="{3F88EF3B-45D8-4154-87C6-D5AF9D71C378}" type="pres">
      <dgm:prSet presAssocID="{2B019CD6-12FA-4485-AD40-CDDECB1253E6}" presName="connectorText" presStyleLbl="sibTrans2D1" presStyleIdx="4" presStyleCnt="5"/>
      <dgm:spPr/>
    </dgm:pt>
    <dgm:pt modelId="{0AE8A3DA-7E9B-4F0B-9216-E38FD19445C3}" type="pres">
      <dgm:prSet presAssocID="{196BD601-36EF-4EA7-9909-3BF595F24C81}" presName="node" presStyleLbl="node1" presStyleIdx="5" presStyleCnt="6">
        <dgm:presLayoutVars>
          <dgm:bulletEnabled val="1"/>
        </dgm:presLayoutVars>
      </dgm:prSet>
      <dgm:spPr/>
    </dgm:pt>
  </dgm:ptLst>
  <dgm:cxnLst>
    <dgm:cxn modelId="{456FCF0C-0B9E-4FE3-AD41-9510B6E7222F}" type="presOf" srcId="{CF960443-A6CE-4E22-AB0F-C4BBF1FAC306}" destId="{A57ED35A-CFB4-41E8-81F4-9C731558375E}" srcOrd="0" destOrd="0" presId="urn:microsoft.com/office/officeart/2005/8/layout/process1"/>
    <dgm:cxn modelId="{DA81FE26-19D9-4C28-93D9-288387BE1186}" type="presOf" srcId="{2B8ACEE1-E0EF-4482-92A3-1D761D7E46AE}" destId="{CA67C652-8889-40D9-8990-1894C82C81BB}" srcOrd="0" destOrd="0" presId="urn:microsoft.com/office/officeart/2005/8/layout/process1"/>
    <dgm:cxn modelId="{0FDDA53E-E6B5-4A8E-8503-E6EF89B4670C}" type="presOf" srcId="{78E2D726-2981-4F42-9BB5-43B10E8BB404}" destId="{03A2513B-4EF0-4892-A460-523FAC96B756}" srcOrd="0" destOrd="0" presId="urn:microsoft.com/office/officeart/2005/8/layout/process1"/>
    <dgm:cxn modelId="{4E8A923F-4E15-4E17-AB65-7632D3741FAB}" type="presOf" srcId="{196BD601-36EF-4EA7-9909-3BF595F24C81}" destId="{0AE8A3DA-7E9B-4F0B-9216-E38FD19445C3}" srcOrd="0" destOrd="0" presId="urn:microsoft.com/office/officeart/2005/8/layout/process1"/>
    <dgm:cxn modelId="{0AFAF85E-90DA-4E73-98CF-ADC99AB0910E}" type="presOf" srcId="{3FEEFDEE-6349-43DD-8D72-2B3DDC9F3038}" destId="{7DBA0938-5B63-48EE-935C-109FCB2ED7A8}" srcOrd="1" destOrd="0" presId="urn:microsoft.com/office/officeart/2005/8/layout/process1"/>
    <dgm:cxn modelId="{9A2A2D65-AED4-4ADE-A1AE-BE33C379930F}" type="presOf" srcId="{DA3CB306-57E6-4886-97DB-4530EF8ECF31}" destId="{4F4B99DD-098D-4459-84FC-72F7099CA20A}" srcOrd="0" destOrd="0" presId="urn:microsoft.com/office/officeart/2005/8/layout/process1"/>
    <dgm:cxn modelId="{ED18004D-F8B2-423A-B573-58BA31F22C19}" type="presOf" srcId="{5FD95B23-0FD2-42F7-BA9F-936FDF9EAAD2}" destId="{E822EC9F-BC88-4994-99DF-4B330EFEC4A8}" srcOrd="0" destOrd="0" presId="urn:microsoft.com/office/officeart/2005/8/layout/process1"/>
    <dgm:cxn modelId="{4CCF3C4D-FECF-414A-BDBA-F7E145A3E126}" type="presOf" srcId="{2B8ACEE1-E0EF-4482-92A3-1D761D7E46AE}" destId="{DEC68ED1-333B-442E-99CE-C89F27F9F47D}" srcOrd="1" destOrd="0" presId="urn:microsoft.com/office/officeart/2005/8/layout/process1"/>
    <dgm:cxn modelId="{B7A4B44E-15F0-402F-9F1D-C19884CA9166}" type="presOf" srcId="{A9FADE86-3ED6-4D7C-9757-36FAB7CBC78C}" destId="{D3F5F88A-2DE6-4EEB-A386-9CA552D1C336}" srcOrd="0" destOrd="0" presId="urn:microsoft.com/office/officeart/2005/8/layout/process1"/>
    <dgm:cxn modelId="{81237E5A-54AD-4679-A972-089DD1F18E12}" type="presOf" srcId="{3FEEFDEE-6349-43DD-8D72-2B3DDC9F3038}" destId="{00C00813-578A-4D89-9F77-12F7F653FF09}" srcOrd="0" destOrd="0" presId="urn:microsoft.com/office/officeart/2005/8/layout/process1"/>
    <dgm:cxn modelId="{BE4B9F81-C48A-4E58-9A41-76B8E4628625}" srcId="{5FD95B23-0FD2-42F7-BA9F-936FDF9EAAD2}" destId="{CF960443-A6CE-4E22-AB0F-C4BBF1FAC306}" srcOrd="4" destOrd="0" parTransId="{F01EFC36-C58E-43A7-9E03-55A935A984AD}" sibTransId="{2B019CD6-12FA-4485-AD40-CDDECB1253E6}"/>
    <dgm:cxn modelId="{5D7A1683-32CC-4501-A9E2-FD30CB50E46E}" type="presOf" srcId="{533F949A-32A1-4E93-8B89-423694B5C1E8}" destId="{3801D8EF-320C-4068-A4A8-CFB92E009D3B}" srcOrd="0" destOrd="0" presId="urn:microsoft.com/office/officeart/2005/8/layout/process1"/>
    <dgm:cxn modelId="{96114D85-4463-4D7C-9FE5-58DC80B3063F}" type="presOf" srcId="{46F2DC81-6F6B-4D91-8A22-5A1BD32CA4E8}" destId="{D63A9A2A-912F-4C23-8003-0DD2FED96412}" srcOrd="0" destOrd="0" presId="urn:microsoft.com/office/officeart/2005/8/layout/process1"/>
    <dgm:cxn modelId="{BD0FD398-DD88-4127-93D8-DD284CE941C1}" srcId="{5FD95B23-0FD2-42F7-BA9F-936FDF9EAAD2}" destId="{A9FADE86-3ED6-4D7C-9757-36FAB7CBC78C}" srcOrd="0" destOrd="0" parTransId="{4055EBA2-80DB-4392-B35C-5433A9E6AFB6}" sibTransId="{3FEEFDEE-6349-43DD-8D72-2B3DDC9F3038}"/>
    <dgm:cxn modelId="{E6AE0899-60B2-4DD7-AC5E-8158F20DB74D}" type="presOf" srcId="{2B019CD6-12FA-4485-AD40-CDDECB1253E6}" destId="{E43DAD2F-D6D6-4E46-84EE-72D5AF937AB5}" srcOrd="0" destOrd="0" presId="urn:microsoft.com/office/officeart/2005/8/layout/process1"/>
    <dgm:cxn modelId="{ABB5569B-80AC-4D54-BE45-20DB6CA6EC2C}" type="presOf" srcId="{DA3CB306-57E6-4886-97DB-4530EF8ECF31}" destId="{8FDFB90D-3A6A-44BC-A083-1C8751C1AC68}" srcOrd="1" destOrd="0" presId="urn:microsoft.com/office/officeart/2005/8/layout/process1"/>
    <dgm:cxn modelId="{85797EAD-B875-4C12-99CD-ED0B5E116312}" srcId="{5FD95B23-0FD2-42F7-BA9F-936FDF9EAAD2}" destId="{196BD601-36EF-4EA7-9909-3BF595F24C81}" srcOrd="5" destOrd="0" parTransId="{53916214-D4EF-4262-83D2-E5A5F5E96003}" sibTransId="{1B386443-8C9B-4307-81CB-24E6543D1496}"/>
    <dgm:cxn modelId="{649593B1-22C8-4695-A7D5-CB290C4ADB9F}" srcId="{5FD95B23-0FD2-42F7-BA9F-936FDF9EAAD2}" destId="{46F2DC81-6F6B-4D91-8A22-5A1BD32CA4E8}" srcOrd="1" destOrd="0" parTransId="{58486D8B-AFB2-430F-8060-9B55916A1F03}" sibTransId="{DA3CB306-57E6-4886-97DB-4530EF8ECF31}"/>
    <dgm:cxn modelId="{C68F10B8-976C-40DF-BC5C-6C704991C424}" srcId="{5FD95B23-0FD2-42F7-BA9F-936FDF9EAAD2}" destId="{78E2D726-2981-4F42-9BB5-43B10E8BB404}" srcOrd="2" destOrd="0" parTransId="{A54B4EBA-3B38-46A3-8132-DBD11A5D982F}" sibTransId="{533F949A-32A1-4E93-8B89-423694B5C1E8}"/>
    <dgm:cxn modelId="{BFFA94DB-16EE-43A9-9E33-D9EE89FE422C}" srcId="{5FD95B23-0FD2-42F7-BA9F-936FDF9EAAD2}" destId="{FAB9E935-9391-4327-AF86-849CD30A23DD}" srcOrd="3" destOrd="0" parTransId="{2724B527-F5CD-4173-AE24-5B3BED25353D}" sibTransId="{2B8ACEE1-E0EF-4482-92A3-1D761D7E46AE}"/>
    <dgm:cxn modelId="{D64AAEE7-38DD-46DE-A066-1FD43DD9D101}" type="presOf" srcId="{2B019CD6-12FA-4485-AD40-CDDECB1253E6}" destId="{3F88EF3B-45D8-4154-87C6-D5AF9D71C378}" srcOrd="1" destOrd="0" presId="urn:microsoft.com/office/officeart/2005/8/layout/process1"/>
    <dgm:cxn modelId="{870AC3F0-C6D1-4A0A-BB96-A1122A941F5D}" type="presOf" srcId="{FAB9E935-9391-4327-AF86-849CD30A23DD}" destId="{121B830A-AF25-4F71-8C60-59CD6DE054E4}" srcOrd="0" destOrd="0" presId="urn:microsoft.com/office/officeart/2005/8/layout/process1"/>
    <dgm:cxn modelId="{E73938F8-98EB-4958-8D4D-B00EF833E8C2}" type="presOf" srcId="{533F949A-32A1-4E93-8B89-423694B5C1E8}" destId="{596B2F77-F68D-4470-88D9-E90522094BE5}" srcOrd="1" destOrd="0" presId="urn:microsoft.com/office/officeart/2005/8/layout/process1"/>
    <dgm:cxn modelId="{4BAAA7A6-C6D7-403D-9A71-2AD5182CB345}" type="presParOf" srcId="{E822EC9F-BC88-4994-99DF-4B330EFEC4A8}" destId="{D3F5F88A-2DE6-4EEB-A386-9CA552D1C336}" srcOrd="0" destOrd="0" presId="urn:microsoft.com/office/officeart/2005/8/layout/process1"/>
    <dgm:cxn modelId="{EB647F72-E0C2-47A1-8285-4626B758D7DB}" type="presParOf" srcId="{E822EC9F-BC88-4994-99DF-4B330EFEC4A8}" destId="{00C00813-578A-4D89-9F77-12F7F653FF09}" srcOrd="1" destOrd="0" presId="urn:microsoft.com/office/officeart/2005/8/layout/process1"/>
    <dgm:cxn modelId="{7FD4DE97-EB61-4661-BF72-6E12994971AE}" type="presParOf" srcId="{00C00813-578A-4D89-9F77-12F7F653FF09}" destId="{7DBA0938-5B63-48EE-935C-109FCB2ED7A8}" srcOrd="0" destOrd="0" presId="urn:microsoft.com/office/officeart/2005/8/layout/process1"/>
    <dgm:cxn modelId="{BD24E7C2-5685-49DB-A92D-657D5788429D}" type="presParOf" srcId="{E822EC9F-BC88-4994-99DF-4B330EFEC4A8}" destId="{D63A9A2A-912F-4C23-8003-0DD2FED96412}" srcOrd="2" destOrd="0" presId="urn:microsoft.com/office/officeart/2005/8/layout/process1"/>
    <dgm:cxn modelId="{AE7E461C-565F-47FD-8FDE-39A375B27FFB}" type="presParOf" srcId="{E822EC9F-BC88-4994-99DF-4B330EFEC4A8}" destId="{4F4B99DD-098D-4459-84FC-72F7099CA20A}" srcOrd="3" destOrd="0" presId="urn:microsoft.com/office/officeart/2005/8/layout/process1"/>
    <dgm:cxn modelId="{88C3CE95-720B-45FE-B451-1A765A0EC18A}" type="presParOf" srcId="{4F4B99DD-098D-4459-84FC-72F7099CA20A}" destId="{8FDFB90D-3A6A-44BC-A083-1C8751C1AC68}" srcOrd="0" destOrd="0" presId="urn:microsoft.com/office/officeart/2005/8/layout/process1"/>
    <dgm:cxn modelId="{6290295D-119D-442B-BB00-B4D42672C49B}" type="presParOf" srcId="{E822EC9F-BC88-4994-99DF-4B330EFEC4A8}" destId="{03A2513B-4EF0-4892-A460-523FAC96B756}" srcOrd="4" destOrd="0" presId="urn:microsoft.com/office/officeart/2005/8/layout/process1"/>
    <dgm:cxn modelId="{9A444BBC-2AA3-4801-8253-A98AF42F4991}" type="presParOf" srcId="{E822EC9F-BC88-4994-99DF-4B330EFEC4A8}" destId="{3801D8EF-320C-4068-A4A8-CFB92E009D3B}" srcOrd="5" destOrd="0" presId="urn:microsoft.com/office/officeart/2005/8/layout/process1"/>
    <dgm:cxn modelId="{F495897B-50A4-465B-AE87-FDC37F0E60D4}" type="presParOf" srcId="{3801D8EF-320C-4068-A4A8-CFB92E009D3B}" destId="{596B2F77-F68D-4470-88D9-E90522094BE5}" srcOrd="0" destOrd="0" presId="urn:microsoft.com/office/officeart/2005/8/layout/process1"/>
    <dgm:cxn modelId="{CD2E8FBF-F053-4C95-BCE4-C7AACC57F4A2}" type="presParOf" srcId="{E822EC9F-BC88-4994-99DF-4B330EFEC4A8}" destId="{121B830A-AF25-4F71-8C60-59CD6DE054E4}" srcOrd="6" destOrd="0" presId="urn:microsoft.com/office/officeart/2005/8/layout/process1"/>
    <dgm:cxn modelId="{6A678043-B503-4B5D-A227-DF42043D121D}" type="presParOf" srcId="{E822EC9F-BC88-4994-99DF-4B330EFEC4A8}" destId="{CA67C652-8889-40D9-8990-1894C82C81BB}" srcOrd="7" destOrd="0" presId="urn:microsoft.com/office/officeart/2005/8/layout/process1"/>
    <dgm:cxn modelId="{BE563CC1-7699-45F6-BFF6-34DEEEE4570B}" type="presParOf" srcId="{CA67C652-8889-40D9-8990-1894C82C81BB}" destId="{DEC68ED1-333B-442E-99CE-C89F27F9F47D}" srcOrd="0" destOrd="0" presId="urn:microsoft.com/office/officeart/2005/8/layout/process1"/>
    <dgm:cxn modelId="{2F86F559-B5BB-4D25-82B8-17C288C5831E}" type="presParOf" srcId="{E822EC9F-BC88-4994-99DF-4B330EFEC4A8}" destId="{A57ED35A-CFB4-41E8-81F4-9C731558375E}" srcOrd="8" destOrd="0" presId="urn:microsoft.com/office/officeart/2005/8/layout/process1"/>
    <dgm:cxn modelId="{431DD5AF-73FC-49B7-B9B3-D62A695FEDFE}" type="presParOf" srcId="{E822EC9F-BC88-4994-99DF-4B330EFEC4A8}" destId="{E43DAD2F-D6D6-4E46-84EE-72D5AF937AB5}" srcOrd="9" destOrd="0" presId="urn:microsoft.com/office/officeart/2005/8/layout/process1"/>
    <dgm:cxn modelId="{6F7DB710-C1D5-4024-A7D1-8804ED67D430}" type="presParOf" srcId="{E43DAD2F-D6D6-4E46-84EE-72D5AF937AB5}" destId="{3F88EF3B-45D8-4154-87C6-D5AF9D71C378}" srcOrd="0" destOrd="0" presId="urn:microsoft.com/office/officeart/2005/8/layout/process1"/>
    <dgm:cxn modelId="{FD78E94D-3211-4D51-8578-488E6E3201E2}" type="presParOf" srcId="{E822EC9F-BC88-4994-99DF-4B330EFEC4A8}" destId="{0AE8A3DA-7E9B-4F0B-9216-E38FD19445C3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44BFDB-D7A0-4E99-954E-28EE37E36245}">
      <dsp:nvSpPr>
        <dsp:cNvPr id="0" name=""/>
        <dsp:cNvSpPr/>
      </dsp:nvSpPr>
      <dsp:spPr>
        <a:xfrm>
          <a:off x="572406" y="3030382"/>
          <a:ext cx="1335775" cy="6678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Is er sprake van een publieke bevoegdheid?</a:t>
          </a:r>
        </a:p>
      </dsp:txBody>
      <dsp:txXfrm>
        <a:off x="591968" y="3049944"/>
        <a:ext cx="1296651" cy="628763"/>
      </dsp:txXfrm>
    </dsp:sp>
    <dsp:sp modelId="{CD12A0FF-A5E2-477E-8D20-84499CE0A2B6}">
      <dsp:nvSpPr>
        <dsp:cNvPr id="0" name=""/>
        <dsp:cNvSpPr/>
      </dsp:nvSpPr>
      <dsp:spPr>
        <a:xfrm rot="17154492">
          <a:off x="1200662" y="2417639"/>
          <a:ext cx="1949348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1949348" y="93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2126603" y="2378246"/>
        <a:ext cx="97467" cy="97467"/>
      </dsp:txXfrm>
    </dsp:sp>
    <dsp:sp modelId="{B3D7B0D6-D08C-4A5C-8B15-1FD9FD67A0D0}">
      <dsp:nvSpPr>
        <dsp:cNvPr id="0" name=""/>
        <dsp:cNvSpPr/>
      </dsp:nvSpPr>
      <dsp:spPr>
        <a:xfrm>
          <a:off x="2442491" y="707240"/>
          <a:ext cx="1335775" cy="15647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Is er sprake van vooral decentrale besluitvorming (met mogelijkheid tot verschil), of van vooral één landelijke besluit (uniform)?</a:t>
          </a:r>
        </a:p>
      </dsp:txBody>
      <dsp:txXfrm>
        <a:off x="2481615" y="746364"/>
        <a:ext cx="1257527" cy="1486539"/>
      </dsp:txXfrm>
    </dsp:sp>
    <dsp:sp modelId="{CD6D0ECE-44E3-4A4E-8B7C-D22F6F1709C8}">
      <dsp:nvSpPr>
        <dsp:cNvPr id="0" name=""/>
        <dsp:cNvSpPr/>
      </dsp:nvSpPr>
      <dsp:spPr>
        <a:xfrm rot="18289469">
          <a:off x="3577602" y="1096258"/>
          <a:ext cx="935638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935638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4022031" y="1082207"/>
        <a:ext cx="46781" cy="46781"/>
      </dsp:txXfrm>
    </dsp:sp>
    <dsp:sp modelId="{3B5333EA-4D89-46A6-8D55-0A94ACD97B76}">
      <dsp:nvSpPr>
        <dsp:cNvPr id="0" name=""/>
        <dsp:cNvSpPr/>
      </dsp:nvSpPr>
      <dsp:spPr>
        <a:xfrm>
          <a:off x="4312577" y="387619"/>
          <a:ext cx="1335775" cy="6678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Is er onafhankelijkheid van de politiek vereist?</a:t>
          </a:r>
        </a:p>
      </dsp:txBody>
      <dsp:txXfrm>
        <a:off x="4332139" y="407181"/>
        <a:ext cx="1296651" cy="628763"/>
      </dsp:txXfrm>
    </dsp:sp>
    <dsp:sp modelId="{4135A02D-BDC0-4050-AEBD-534DAB4C4302}">
      <dsp:nvSpPr>
        <dsp:cNvPr id="0" name=""/>
        <dsp:cNvSpPr/>
      </dsp:nvSpPr>
      <dsp:spPr>
        <a:xfrm rot="19457599">
          <a:off x="5586505" y="520205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5899057" y="513095"/>
        <a:ext cx="32900" cy="32900"/>
      </dsp:txXfrm>
    </dsp:sp>
    <dsp:sp modelId="{22DB16F0-8C1D-4374-9E30-FFFA93F0F7F2}">
      <dsp:nvSpPr>
        <dsp:cNvPr id="0" name=""/>
        <dsp:cNvSpPr/>
      </dsp:nvSpPr>
      <dsp:spPr>
        <a:xfrm>
          <a:off x="6182663" y="3583"/>
          <a:ext cx="1335775" cy="66788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Zelfstandig bestuursorgaan</a:t>
          </a:r>
        </a:p>
      </dsp:txBody>
      <dsp:txXfrm>
        <a:off x="6202225" y="23145"/>
        <a:ext cx="1296651" cy="628763"/>
      </dsp:txXfrm>
    </dsp:sp>
    <dsp:sp modelId="{FA79FA11-ACC0-4C69-AEE2-F4E1E557B85D}">
      <dsp:nvSpPr>
        <dsp:cNvPr id="0" name=""/>
        <dsp:cNvSpPr/>
      </dsp:nvSpPr>
      <dsp:spPr>
        <a:xfrm rot="2142401">
          <a:off x="5586505" y="904240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5899057" y="897130"/>
        <a:ext cx="32900" cy="32900"/>
      </dsp:txXfrm>
    </dsp:sp>
    <dsp:sp modelId="{19E5A4CF-0F18-4760-BF21-AEA107E5A03F}">
      <dsp:nvSpPr>
        <dsp:cNvPr id="0" name=""/>
        <dsp:cNvSpPr/>
      </dsp:nvSpPr>
      <dsp:spPr>
        <a:xfrm>
          <a:off x="6182663" y="771654"/>
          <a:ext cx="1335775" cy="66788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Agentschap</a:t>
          </a:r>
        </a:p>
      </dsp:txBody>
      <dsp:txXfrm>
        <a:off x="6202225" y="791216"/>
        <a:ext cx="1296651" cy="628763"/>
      </dsp:txXfrm>
    </dsp:sp>
    <dsp:sp modelId="{87941A96-0159-4D7E-912A-6A0F9E8C9FA8}">
      <dsp:nvSpPr>
        <dsp:cNvPr id="0" name=""/>
        <dsp:cNvSpPr/>
      </dsp:nvSpPr>
      <dsp:spPr>
        <a:xfrm rot="3310531">
          <a:off x="3577602" y="1864329"/>
          <a:ext cx="935638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935638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4022031" y="1850278"/>
        <a:ext cx="46781" cy="46781"/>
      </dsp:txXfrm>
    </dsp:sp>
    <dsp:sp modelId="{CBB9FA5B-DDE2-4723-BBF9-DB623E07B03E}">
      <dsp:nvSpPr>
        <dsp:cNvPr id="0" name=""/>
        <dsp:cNvSpPr/>
      </dsp:nvSpPr>
      <dsp:spPr>
        <a:xfrm>
          <a:off x="4312577" y="1923761"/>
          <a:ext cx="1335775" cy="6678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Is er sprake van beleidsruimte?</a:t>
          </a:r>
        </a:p>
      </dsp:txBody>
      <dsp:txXfrm>
        <a:off x="4332139" y="1943323"/>
        <a:ext cx="1296651" cy="628763"/>
      </dsp:txXfrm>
    </dsp:sp>
    <dsp:sp modelId="{55168757-0B9D-49EB-B7D3-F7A89A18A978}">
      <dsp:nvSpPr>
        <dsp:cNvPr id="0" name=""/>
        <dsp:cNvSpPr/>
      </dsp:nvSpPr>
      <dsp:spPr>
        <a:xfrm rot="19457599">
          <a:off x="5586505" y="2056346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5899057" y="2049237"/>
        <a:ext cx="32900" cy="32900"/>
      </dsp:txXfrm>
    </dsp:sp>
    <dsp:sp modelId="{3B00656B-0A25-436D-95D8-836E1668E60C}">
      <dsp:nvSpPr>
        <dsp:cNvPr id="0" name=""/>
        <dsp:cNvSpPr/>
      </dsp:nvSpPr>
      <dsp:spPr>
        <a:xfrm>
          <a:off x="6182663" y="1539725"/>
          <a:ext cx="1335775" cy="66788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Openbaar lichaam</a:t>
          </a:r>
        </a:p>
      </dsp:txBody>
      <dsp:txXfrm>
        <a:off x="6202225" y="1559287"/>
        <a:ext cx="1296651" cy="628763"/>
      </dsp:txXfrm>
    </dsp:sp>
    <dsp:sp modelId="{EBB69D60-9F9B-4D9E-9407-767AD0D43EB1}">
      <dsp:nvSpPr>
        <dsp:cNvPr id="0" name=""/>
        <dsp:cNvSpPr/>
      </dsp:nvSpPr>
      <dsp:spPr>
        <a:xfrm rot="2142401">
          <a:off x="5586505" y="2440382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5899057" y="2433272"/>
        <a:ext cx="32900" cy="32900"/>
      </dsp:txXfrm>
    </dsp:sp>
    <dsp:sp modelId="{A9C67814-2ED4-47F1-BF21-E1F0154BD3A3}">
      <dsp:nvSpPr>
        <dsp:cNvPr id="0" name=""/>
        <dsp:cNvSpPr/>
      </dsp:nvSpPr>
      <dsp:spPr>
        <a:xfrm>
          <a:off x="6182663" y="2307796"/>
          <a:ext cx="1335775" cy="66788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 err="1"/>
            <a:t>Bedrijfsvoerings-organisatie</a:t>
          </a:r>
          <a:endParaRPr lang="nl-NL" sz="1100" kern="1200" dirty="0"/>
        </a:p>
      </dsp:txBody>
      <dsp:txXfrm>
        <a:off x="6202225" y="2327358"/>
        <a:ext cx="1296651" cy="628763"/>
      </dsp:txXfrm>
    </dsp:sp>
    <dsp:sp modelId="{AF8B091F-2AEC-4C0D-A5BC-CFB3F158C00B}">
      <dsp:nvSpPr>
        <dsp:cNvPr id="0" name=""/>
        <dsp:cNvSpPr/>
      </dsp:nvSpPr>
      <dsp:spPr>
        <a:xfrm rot="4477918">
          <a:off x="1167273" y="4327004"/>
          <a:ext cx="201612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2016125" y="93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00" kern="1200"/>
        </a:p>
      </dsp:txBody>
      <dsp:txXfrm>
        <a:off x="2124933" y="4285941"/>
        <a:ext cx="100806" cy="100806"/>
      </dsp:txXfrm>
    </dsp:sp>
    <dsp:sp modelId="{F55D7E61-CCDA-4A20-A67C-359C2624A37C}">
      <dsp:nvSpPr>
        <dsp:cNvPr id="0" name=""/>
        <dsp:cNvSpPr/>
      </dsp:nvSpPr>
      <dsp:spPr>
        <a:xfrm>
          <a:off x="2442491" y="4595311"/>
          <a:ext cx="1335775" cy="14261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Is er wél behoefte aan een gezamenlijke </a:t>
          </a:r>
          <a:r>
            <a:rPr lang="nl-NL" sz="1100" kern="1200" dirty="0" err="1"/>
            <a:t>uitvoerings-organisatie</a:t>
          </a:r>
          <a:endParaRPr lang="nl-NL" sz="1100" kern="1200" dirty="0"/>
        </a:p>
      </dsp:txBody>
      <dsp:txXfrm>
        <a:off x="2481615" y="4634435"/>
        <a:ext cx="1257527" cy="1347852"/>
      </dsp:txXfrm>
    </dsp:sp>
    <dsp:sp modelId="{858CD7EB-4F15-495D-8753-4DD2FEDAC741}">
      <dsp:nvSpPr>
        <dsp:cNvPr id="0" name=""/>
        <dsp:cNvSpPr/>
      </dsp:nvSpPr>
      <dsp:spPr>
        <a:xfrm rot="19457599">
          <a:off x="3716419" y="5107004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4028972" y="5099894"/>
        <a:ext cx="32900" cy="32900"/>
      </dsp:txXfrm>
    </dsp:sp>
    <dsp:sp modelId="{8B240F1D-BEF7-4F10-8CE0-5DDD086D5F30}">
      <dsp:nvSpPr>
        <dsp:cNvPr id="0" name=""/>
        <dsp:cNvSpPr/>
      </dsp:nvSpPr>
      <dsp:spPr>
        <a:xfrm>
          <a:off x="4312577" y="4441453"/>
          <a:ext cx="1335775" cy="96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Is er een bijzondere reden om voor privaatrecht te gaan?</a:t>
          </a:r>
        </a:p>
      </dsp:txBody>
      <dsp:txXfrm>
        <a:off x="4340863" y="4469739"/>
        <a:ext cx="1279203" cy="909173"/>
      </dsp:txXfrm>
    </dsp:sp>
    <dsp:sp modelId="{4888E3C1-62E9-4011-B067-3FB212348DD0}">
      <dsp:nvSpPr>
        <dsp:cNvPr id="0" name=""/>
        <dsp:cNvSpPr/>
      </dsp:nvSpPr>
      <dsp:spPr>
        <a:xfrm rot="18335721">
          <a:off x="5456523" y="4541764"/>
          <a:ext cx="917968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917968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5892558" y="4528155"/>
        <a:ext cx="45898" cy="45898"/>
      </dsp:txXfrm>
    </dsp:sp>
    <dsp:sp modelId="{DA381FD4-707B-41C0-8F97-B147D5FECE44}">
      <dsp:nvSpPr>
        <dsp:cNvPr id="0" name=""/>
        <dsp:cNvSpPr/>
      </dsp:nvSpPr>
      <dsp:spPr>
        <a:xfrm>
          <a:off x="6182663" y="3800685"/>
          <a:ext cx="1335775" cy="754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Is er behoefte aan sturing op de uitvoering vanuit partijen?</a:t>
          </a:r>
        </a:p>
      </dsp:txBody>
      <dsp:txXfrm>
        <a:off x="6204758" y="3822780"/>
        <a:ext cx="1291585" cy="710202"/>
      </dsp:txXfrm>
    </dsp:sp>
    <dsp:sp modelId="{941C5891-656F-476E-ABF0-49046335D5F6}">
      <dsp:nvSpPr>
        <dsp:cNvPr id="0" name=""/>
        <dsp:cNvSpPr/>
      </dsp:nvSpPr>
      <dsp:spPr>
        <a:xfrm rot="19457599">
          <a:off x="7456591" y="3976524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7769143" y="3969414"/>
        <a:ext cx="32900" cy="32900"/>
      </dsp:txXfrm>
    </dsp:sp>
    <dsp:sp modelId="{E550AC2E-BA94-4274-A43E-7AD2607EA9EC}">
      <dsp:nvSpPr>
        <dsp:cNvPr id="0" name=""/>
        <dsp:cNvSpPr/>
      </dsp:nvSpPr>
      <dsp:spPr>
        <a:xfrm>
          <a:off x="8052748" y="3459902"/>
          <a:ext cx="1335775" cy="6678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Is er sprake van (financiële) gelijkwaardigheid?</a:t>
          </a:r>
        </a:p>
      </dsp:txBody>
      <dsp:txXfrm>
        <a:off x="8072310" y="3479464"/>
        <a:ext cx="1296651" cy="628763"/>
      </dsp:txXfrm>
    </dsp:sp>
    <dsp:sp modelId="{6EFB04A1-C8C8-433B-964C-C27D925FB4E6}">
      <dsp:nvSpPr>
        <dsp:cNvPr id="0" name=""/>
        <dsp:cNvSpPr/>
      </dsp:nvSpPr>
      <dsp:spPr>
        <a:xfrm rot="19457599">
          <a:off x="9326676" y="3592488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9639229" y="3585378"/>
        <a:ext cx="32900" cy="32900"/>
      </dsp:txXfrm>
    </dsp:sp>
    <dsp:sp modelId="{DE4C7FDB-51F0-46F4-8738-7E5FFC17763A}">
      <dsp:nvSpPr>
        <dsp:cNvPr id="0" name=""/>
        <dsp:cNvSpPr/>
      </dsp:nvSpPr>
      <dsp:spPr>
        <a:xfrm>
          <a:off x="9922834" y="3075867"/>
          <a:ext cx="1335775" cy="66788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Vereniging</a:t>
          </a:r>
        </a:p>
      </dsp:txBody>
      <dsp:txXfrm>
        <a:off x="9942396" y="3095429"/>
        <a:ext cx="1296651" cy="628763"/>
      </dsp:txXfrm>
    </dsp:sp>
    <dsp:sp modelId="{EC5A5B57-3E32-4289-BE0B-584E40F58DDD}">
      <dsp:nvSpPr>
        <dsp:cNvPr id="0" name=""/>
        <dsp:cNvSpPr/>
      </dsp:nvSpPr>
      <dsp:spPr>
        <a:xfrm rot="2142401">
          <a:off x="9326676" y="3976524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9639229" y="3969414"/>
        <a:ext cx="32900" cy="32900"/>
      </dsp:txXfrm>
    </dsp:sp>
    <dsp:sp modelId="{EE7602A2-60DE-4692-8DE8-DF581ABFE277}">
      <dsp:nvSpPr>
        <dsp:cNvPr id="0" name=""/>
        <dsp:cNvSpPr/>
      </dsp:nvSpPr>
      <dsp:spPr>
        <a:xfrm>
          <a:off x="9922834" y="3843938"/>
          <a:ext cx="1335775" cy="66788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Besloten vennootschap</a:t>
          </a:r>
        </a:p>
      </dsp:txBody>
      <dsp:txXfrm>
        <a:off x="9942396" y="3863500"/>
        <a:ext cx="1296651" cy="628763"/>
      </dsp:txXfrm>
    </dsp:sp>
    <dsp:sp modelId="{2EFDF78B-0DFE-415F-B852-292F458C41A4}">
      <dsp:nvSpPr>
        <dsp:cNvPr id="0" name=""/>
        <dsp:cNvSpPr/>
      </dsp:nvSpPr>
      <dsp:spPr>
        <a:xfrm rot="2142401">
          <a:off x="7456591" y="4360559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7769143" y="4353449"/>
        <a:ext cx="32900" cy="32900"/>
      </dsp:txXfrm>
    </dsp:sp>
    <dsp:sp modelId="{F60374E4-33F3-45A4-A506-26D13924BC2F}">
      <dsp:nvSpPr>
        <dsp:cNvPr id="0" name=""/>
        <dsp:cNvSpPr/>
      </dsp:nvSpPr>
      <dsp:spPr>
        <a:xfrm>
          <a:off x="8052748" y="4227973"/>
          <a:ext cx="1335775" cy="66788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Stichting</a:t>
          </a:r>
        </a:p>
      </dsp:txBody>
      <dsp:txXfrm>
        <a:off x="8072310" y="4247535"/>
        <a:ext cx="1296651" cy="628763"/>
      </dsp:txXfrm>
    </dsp:sp>
    <dsp:sp modelId="{D9ABF037-A60D-45AC-AE8A-2F62FD5220DE}">
      <dsp:nvSpPr>
        <dsp:cNvPr id="0" name=""/>
        <dsp:cNvSpPr/>
      </dsp:nvSpPr>
      <dsp:spPr>
        <a:xfrm rot="3355060">
          <a:off x="5438772" y="5309835"/>
          <a:ext cx="953471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953471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5891671" y="5295338"/>
        <a:ext cx="47673" cy="47673"/>
      </dsp:txXfrm>
    </dsp:sp>
    <dsp:sp modelId="{CA777EA9-4293-4787-80DE-86387BDBE512}">
      <dsp:nvSpPr>
        <dsp:cNvPr id="0" name=""/>
        <dsp:cNvSpPr/>
      </dsp:nvSpPr>
      <dsp:spPr>
        <a:xfrm>
          <a:off x="6182663" y="5380079"/>
          <a:ext cx="1335775" cy="6678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Is er sprake van beleidsruimte?</a:t>
          </a:r>
        </a:p>
      </dsp:txBody>
      <dsp:txXfrm>
        <a:off x="6202225" y="5399641"/>
        <a:ext cx="1296651" cy="628763"/>
      </dsp:txXfrm>
    </dsp:sp>
    <dsp:sp modelId="{3FF326EC-5565-4A2F-AACD-1A17749266CA}">
      <dsp:nvSpPr>
        <dsp:cNvPr id="0" name=""/>
        <dsp:cNvSpPr/>
      </dsp:nvSpPr>
      <dsp:spPr>
        <a:xfrm rot="19457599">
          <a:off x="7456591" y="5512665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7769143" y="5505556"/>
        <a:ext cx="32900" cy="32900"/>
      </dsp:txXfrm>
    </dsp:sp>
    <dsp:sp modelId="{E1FAC427-DA55-42C9-B815-50B6DB7C29FA}">
      <dsp:nvSpPr>
        <dsp:cNvPr id="0" name=""/>
        <dsp:cNvSpPr/>
      </dsp:nvSpPr>
      <dsp:spPr>
        <a:xfrm>
          <a:off x="8052748" y="4996044"/>
          <a:ext cx="1335775" cy="66788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Openbaar lichaam</a:t>
          </a:r>
        </a:p>
      </dsp:txBody>
      <dsp:txXfrm>
        <a:off x="8072310" y="5015606"/>
        <a:ext cx="1296651" cy="628763"/>
      </dsp:txXfrm>
    </dsp:sp>
    <dsp:sp modelId="{90758658-43F2-4397-B46C-EFC1798E5BD5}">
      <dsp:nvSpPr>
        <dsp:cNvPr id="0" name=""/>
        <dsp:cNvSpPr/>
      </dsp:nvSpPr>
      <dsp:spPr>
        <a:xfrm rot="2142401">
          <a:off x="7456591" y="5896701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7769143" y="5889591"/>
        <a:ext cx="32900" cy="32900"/>
      </dsp:txXfrm>
    </dsp:sp>
    <dsp:sp modelId="{FE18E887-FABE-404C-B007-45AF1EDB05D5}">
      <dsp:nvSpPr>
        <dsp:cNvPr id="0" name=""/>
        <dsp:cNvSpPr/>
      </dsp:nvSpPr>
      <dsp:spPr>
        <a:xfrm>
          <a:off x="8052748" y="5764115"/>
          <a:ext cx="1335775" cy="66788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 err="1"/>
            <a:t>Bedrijfsvoerings-organisatie</a:t>
          </a:r>
          <a:endParaRPr lang="nl-NL" sz="1100" kern="1200" dirty="0"/>
        </a:p>
      </dsp:txBody>
      <dsp:txXfrm>
        <a:off x="8072310" y="5783677"/>
        <a:ext cx="1296651" cy="628763"/>
      </dsp:txXfrm>
    </dsp:sp>
    <dsp:sp modelId="{E18EE2A8-114F-4751-9BF3-CC2500B542D8}">
      <dsp:nvSpPr>
        <dsp:cNvPr id="0" name=""/>
        <dsp:cNvSpPr/>
      </dsp:nvSpPr>
      <dsp:spPr>
        <a:xfrm rot="2695665">
          <a:off x="3668083" y="5565504"/>
          <a:ext cx="754677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754677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4026555" y="5555977"/>
        <a:ext cx="37733" cy="37733"/>
      </dsp:txXfrm>
    </dsp:sp>
    <dsp:sp modelId="{79108A69-620E-49BF-B7FC-6CC86894EF33}">
      <dsp:nvSpPr>
        <dsp:cNvPr id="0" name=""/>
        <dsp:cNvSpPr/>
      </dsp:nvSpPr>
      <dsp:spPr>
        <a:xfrm>
          <a:off x="4312577" y="5507382"/>
          <a:ext cx="1335775" cy="66788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Centrumregeling</a:t>
          </a:r>
        </a:p>
      </dsp:txBody>
      <dsp:txXfrm>
        <a:off x="4332139" y="5526944"/>
        <a:ext cx="1296651" cy="6287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5F88A-2DE6-4EEB-A386-9CA552D1C336}">
      <dsp:nvSpPr>
        <dsp:cNvPr id="0" name=""/>
        <dsp:cNvSpPr/>
      </dsp:nvSpPr>
      <dsp:spPr>
        <a:xfrm>
          <a:off x="0" y="174976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Principebesluit ALV ODNL</a:t>
          </a:r>
        </a:p>
      </dsp:txBody>
      <dsp:txXfrm>
        <a:off x="24065" y="1773827"/>
        <a:ext cx="1321287" cy="773520"/>
      </dsp:txXfrm>
    </dsp:sp>
    <dsp:sp modelId="{00C00813-578A-4D89-9F77-12F7F653FF09}">
      <dsp:nvSpPr>
        <dsp:cNvPr id="0" name=""/>
        <dsp:cNvSpPr/>
      </dsp:nvSpPr>
      <dsp:spPr>
        <a:xfrm>
          <a:off x="1506358" y="1990779"/>
          <a:ext cx="29031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1506358" y="2058702"/>
        <a:ext cx="203221" cy="203769"/>
      </dsp:txXfrm>
    </dsp:sp>
    <dsp:sp modelId="{D63A9A2A-912F-4C23-8003-0DD2FED96412}">
      <dsp:nvSpPr>
        <dsp:cNvPr id="0" name=""/>
        <dsp:cNvSpPr/>
      </dsp:nvSpPr>
      <dsp:spPr>
        <a:xfrm>
          <a:off x="1917184" y="174976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Opdracht vanuit dagelijkse besturen omgevingsdiensten</a:t>
          </a:r>
        </a:p>
      </dsp:txBody>
      <dsp:txXfrm>
        <a:off x="1941249" y="1773827"/>
        <a:ext cx="1321287" cy="773520"/>
      </dsp:txXfrm>
    </dsp:sp>
    <dsp:sp modelId="{4F4B99DD-098D-4459-84FC-72F7099CA20A}">
      <dsp:nvSpPr>
        <dsp:cNvPr id="0" name=""/>
        <dsp:cNvSpPr/>
      </dsp:nvSpPr>
      <dsp:spPr>
        <a:xfrm>
          <a:off x="3423543" y="1990779"/>
          <a:ext cx="29031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3423543" y="2058702"/>
        <a:ext cx="203221" cy="203769"/>
      </dsp:txXfrm>
    </dsp:sp>
    <dsp:sp modelId="{03A2513B-4EF0-4892-A460-523FAC96B756}">
      <dsp:nvSpPr>
        <dsp:cNvPr id="0" name=""/>
        <dsp:cNvSpPr/>
      </dsp:nvSpPr>
      <dsp:spPr>
        <a:xfrm>
          <a:off x="3834368" y="174976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Memo over vormgeving / Opstellen concept-statutenwijziging</a:t>
          </a:r>
        </a:p>
      </dsp:txBody>
      <dsp:txXfrm>
        <a:off x="3858433" y="1773827"/>
        <a:ext cx="1321287" cy="773520"/>
      </dsp:txXfrm>
    </dsp:sp>
    <dsp:sp modelId="{3801D8EF-320C-4068-A4A8-CFB92E009D3B}">
      <dsp:nvSpPr>
        <dsp:cNvPr id="0" name=""/>
        <dsp:cNvSpPr/>
      </dsp:nvSpPr>
      <dsp:spPr>
        <a:xfrm rot="2085176">
          <a:off x="5251296" y="2661664"/>
          <a:ext cx="469501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5260383" y="2700548"/>
        <a:ext cx="367617" cy="203769"/>
      </dsp:txXfrm>
    </dsp:sp>
    <dsp:sp modelId="{121B830A-AF25-4F71-8C60-59CD6DE054E4}">
      <dsp:nvSpPr>
        <dsp:cNvPr id="0" name=""/>
        <dsp:cNvSpPr/>
      </dsp:nvSpPr>
      <dsp:spPr>
        <a:xfrm>
          <a:off x="5746474" y="307638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i="1" kern="1200" dirty="0"/>
            <a:t>Geen actie</a:t>
          </a:r>
        </a:p>
      </dsp:txBody>
      <dsp:txXfrm>
        <a:off x="5770539" y="3100447"/>
        <a:ext cx="1321287" cy="773520"/>
      </dsp:txXfrm>
    </dsp:sp>
    <dsp:sp modelId="{CA67C652-8889-40D9-8990-1894C82C81BB}">
      <dsp:nvSpPr>
        <dsp:cNvPr id="0" name=""/>
        <dsp:cNvSpPr/>
      </dsp:nvSpPr>
      <dsp:spPr>
        <a:xfrm rot="19523345">
          <a:off x="7167696" y="2646515"/>
          <a:ext cx="47118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7176711" y="2743373"/>
        <a:ext cx="369302" cy="203769"/>
      </dsp:txXfrm>
    </dsp:sp>
    <dsp:sp modelId="{A57ED35A-CFB4-41E8-81F4-9C731558375E}">
      <dsp:nvSpPr>
        <dsp:cNvPr id="0" name=""/>
        <dsp:cNvSpPr/>
      </dsp:nvSpPr>
      <dsp:spPr>
        <a:xfrm>
          <a:off x="7668736" y="174976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Besluit tot statutenwijziging ALV ODNL</a:t>
          </a:r>
        </a:p>
      </dsp:txBody>
      <dsp:txXfrm>
        <a:off x="7692801" y="1773827"/>
        <a:ext cx="1321287" cy="773520"/>
      </dsp:txXfrm>
    </dsp:sp>
    <dsp:sp modelId="{E43DAD2F-D6D6-4E46-84EE-72D5AF937AB5}">
      <dsp:nvSpPr>
        <dsp:cNvPr id="0" name=""/>
        <dsp:cNvSpPr/>
      </dsp:nvSpPr>
      <dsp:spPr>
        <a:xfrm>
          <a:off x="9175095" y="1990779"/>
          <a:ext cx="29031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9175095" y="2058702"/>
        <a:ext cx="203221" cy="203769"/>
      </dsp:txXfrm>
    </dsp:sp>
    <dsp:sp modelId="{0AE8A3DA-7E9B-4F0B-9216-E38FD19445C3}">
      <dsp:nvSpPr>
        <dsp:cNvPr id="0" name=""/>
        <dsp:cNvSpPr/>
      </dsp:nvSpPr>
      <dsp:spPr>
        <a:xfrm>
          <a:off x="9585920" y="174976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Passeren akte bij notaris</a:t>
          </a:r>
        </a:p>
      </dsp:txBody>
      <dsp:txXfrm>
        <a:off x="9609985" y="1773827"/>
        <a:ext cx="1321287" cy="7735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5F88A-2DE6-4EEB-A386-9CA552D1C336}">
      <dsp:nvSpPr>
        <dsp:cNvPr id="0" name=""/>
        <dsp:cNvSpPr/>
      </dsp:nvSpPr>
      <dsp:spPr>
        <a:xfrm>
          <a:off x="0" y="1730504"/>
          <a:ext cx="1369417" cy="860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Principebesluit DB</a:t>
          </a:r>
        </a:p>
      </dsp:txBody>
      <dsp:txXfrm>
        <a:off x="25193" y="1755697"/>
        <a:ext cx="1319031" cy="809779"/>
      </dsp:txXfrm>
    </dsp:sp>
    <dsp:sp modelId="{00C00813-578A-4D89-9F77-12F7F653FF09}">
      <dsp:nvSpPr>
        <dsp:cNvPr id="0" name=""/>
        <dsp:cNvSpPr/>
      </dsp:nvSpPr>
      <dsp:spPr>
        <a:xfrm>
          <a:off x="1506358" y="1990779"/>
          <a:ext cx="29031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00" kern="1200"/>
        </a:p>
      </dsp:txBody>
      <dsp:txXfrm>
        <a:off x="1506358" y="2058702"/>
        <a:ext cx="203221" cy="203769"/>
      </dsp:txXfrm>
    </dsp:sp>
    <dsp:sp modelId="{D63A9A2A-912F-4C23-8003-0DD2FED96412}">
      <dsp:nvSpPr>
        <dsp:cNvPr id="0" name=""/>
        <dsp:cNvSpPr/>
      </dsp:nvSpPr>
      <dsp:spPr>
        <a:xfrm>
          <a:off x="1917184" y="1730504"/>
          <a:ext cx="1369417" cy="860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Concept-wijziging </a:t>
          </a:r>
          <a:r>
            <a:rPr lang="nl-NL" sz="1000" kern="1200" dirty="0" err="1"/>
            <a:t>gemeen-schappelijke</a:t>
          </a:r>
          <a:r>
            <a:rPr lang="nl-NL" sz="1000" kern="1200" dirty="0"/>
            <a:t> regeling voorbereiden</a:t>
          </a:r>
        </a:p>
      </dsp:txBody>
      <dsp:txXfrm>
        <a:off x="1942377" y="1755697"/>
        <a:ext cx="1319031" cy="809779"/>
      </dsp:txXfrm>
    </dsp:sp>
    <dsp:sp modelId="{4F4B99DD-098D-4459-84FC-72F7099CA20A}">
      <dsp:nvSpPr>
        <dsp:cNvPr id="0" name=""/>
        <dsp:cNvSpPr/>
      </dsp:nvSpPr>
      <dsp:spPr>
        <a:xfrm>
          <a:off x="3423543" y="1990779"/>
          <a:ext cx="29031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00" kern="1200"/>
        </a:p>
      </dsp:txBody>
      <dsp:txXfrm>
        <a:off x="3423543" y="2058702"/>
        <a:ext cx="203221" cy="203769"/>
      </dsp:txXfrm>
    </dsp:sp>
    <dsp:sp modelId="{03A2513B-4EF0-4892-A460-523FAC96B756}">
      <dsp:nvSpPr>
        <dsp:cNvPr id="0" name=""/>
        <dsp:cNvSpPr/>
      </dsp:nvSpPr>
      <dsp:spPr>
        <a:xfrm>
          <a:off x="3834368" y="1730504"/>
          <a:ext cx="1369417" cy="860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Zienswijzen provinciale staten en raden (incl. verwerking)</a:t>
          </a:r>
        </a:p>
      </dsp:txBody>
      <dsp:txXfrm>
        <a:off x="3859561" y="1755697"/>
        <a:ext cx="1319031" cy="809779"/>
      </dsp:txXfrm>
    </dsp:sp>
    <dsp:sp modelId="{3801D8EF-320C-4068-A4A8-CFB92E009D3B}">
      <dsp:nvSpPr>
        <dsp:cNvPr id="0" name=""/>
        <dsp:cNvSpPr/>
      </dsp:nvSpPr>
      <dsp:spPr>
        <a:xfrm rot="65099">
          <a:off x="5339432" y="2009040"/>
          <a:ext cx="28767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00" kern="1200"/>
        </a:p>
      </dsp:txBody>
      <dsp:txXfrm>
        <a:off x="5339440" y="2076146"/>
        <a:ext cx="201373" cy="203769"/>
      </dsp:txXfrm>
    </dsp:sp>
    <dsp:sp modelId="{121B830A-AF25-4F71-8C60-59CD6DE054E4}">
      <dsp:nvSpPr>
        <dsp:cNvPr id="0" name=""/>
        <dsp:cNvSpPr/>
      </dsp:nvSpPr>
      <dsp:spPr>
        <a:xfrm>
          <a:off x="5746474" y="1766717"/>
          <a:ext cx="1369417" cy="860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i="0" kern="1200" dirty="0"/>
            <a:t>Toestemming provinciale staten en gemeenteraden</a:t>
          </a:r>
        </a:p>
      </dsp:txBody>
      <dsp:txXfrm>
        <a:off x="5771667" y="1791910"/>
        <a:ext cx="1319031" cy="809779"/>
      </dsp:txXfrm>
    </dsp:sp>
    <dsp:sp modelId="{CA67C652-8889-40D9-8990-1894C82C81BB}">
      <dsp:nvSpPr>
        <dsp:cNvPr id="0" name=""/>
        <dsp:cNvSpPr/>
      </dsp:nvSpPr>
      <dsp:spPr>
        <a:xfrm rot="21535245">
          <a:off x="7254077" y="2008730"/>
          <a:ext cx="293059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00" kern="1200"/>
        </a:p>
      </dsp:txBody>
      <dsp:txXfrm>
        <a:off x="7254085" y="2077481"/>
        <a:ext cx="205141" cy="203769"/>
      </dsp:txXfrm>
    </dsp:sp>
    <dsp:sp modelId="{A57ED35A-CFB4-41E8-81F4-9C731558375E}">
      <dsp:nvSpPr>
        <dsp:cNvPr id="0" name=""/>
        <dsp:cNvSpPr/>
      </dsp:nvSpPr>
      <dsp:spPr>
        <a:xfrm>
          <a:off x="7668736" y="1730504"/>
          <a:ext cx="1369417" cy="860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Besluit gedeputeerde staten en college van burgemeester en wethouders</a:t>
          </a:r>
        </a:p>
      </dsp:txBody>
      <dsp:txXfrm>
        <a:off x="7693929" y="1755697"/>
        <a:ext cx="1319031" cy="809779"/>
      </dsp:txXfrm>
    </dsp:sp>
    <dsp:sp modelId="{E43DAD2F-D6D6-4E46-84EE-72D5AF937AB5}">
      <dsp:nvSpPr>
        <dsp:cNvPr id="0" name=""/>
        <dsp:cNvSpPr/>
      </dsp:nvSpPr>
      <dsp:spPr>
        <a:xfrm>
          <a:off x="9175095" y="1990779"/>
          <a:ext cx="29031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00" kern="1200"/>
        </a:p>
      </dsp:txBody>
      <dsp:txXfrm>
        <a:off x="9175095" y="2058702"/>
        <a:ext cx="203221" cy="203769"/>
      </dsp:txXfrm>
    </dsp:sp>
    <dsp:sp modelId="{0AE8A3DA-7E9B-4F0B-9216-E38FD19445C3}">
      <dsp:nvSpPr>
        <dsp:cNvPr id="0" name=""/>
        <dsp:cNvSpPr/>
      </dsp:nvSpPr>
      <dsp:spPr>
        <a:xfrm>
          <a:off x="9585920" y="1730504"/>
          <a:ext cx="1369417" cy="860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Bekendmaking</a:t>
          </a:r>
        </a:p>
      </dsp:txBody>
      <dsp:txXfrm>
        <a:off x="9611113" y="1755697"/>
        <a:ext cx="1319031" cy="8097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5F88A-2DE6-4EEB-A386-9CA552D1C336}">
      <dsp:nvSpPr>
        <dsp:cNvPr id="0" name=""/>
        <dsp:cNvSpPr/>
      </dsp:nvSpPr>
      <dsp:spPr>
        <a:xfrm>
          <a:off x="0" y="416955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Principebesluit ALV ODNL</a:t>
          </a:r>
        </a:p>
      </dsp:txBody>
      <dsp:txXfrm>
        <a:off x="24065" y="441020"/>
        <a:ext cx="1321287" cy="773520"/>
      </dsp:txXfrm>
    </dsp:sp>
    <dsp:sp modelId="{00C00813-578A-4D89-9F77-12F7F653FF09}">
      <dsp:nvSpPr>
        <dsp:cNvPr id="0" name=""/>
        <dsp:cNvSpPr/>
      </dsp:nvSpPr>
      <dsp:spPr>
        <a:xfrm rot="21579068">
          <a:off x="1505086" y="652101"/>
          <a:ext cx="287630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1505087" y="720287"/>
        <a:ext cx="201341" cy="203769"/>
      </dsp:txXfrm>
    </dsp:sp>
    <dsp:sp modelId="{D63A9A2A-912F-4C23-8003-0DD2FED96412}">
      <dsp:nvSpPr>
        <dsp:cNvPr id="0" name=""/>
        <dsp:cNvSpPr/>
      </dsp:nvSpPr>
      <dsp:spPr>
        <a:xfrm>
          <a:off x="1912106" y="40531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Opdracht vanuit dagelijkse besturen omgevingsdiensten</a:t>
          </a:r>
        </a:p>
      </dsp:txBody>
      <dsp:txXfrm>
        <a:off x="1936171" y="429377"/>
        <a:ext cx="1321287" cy="773520"/>
      </dsp:txXfrm>
    </dsp:sp>
    <dsp:sp modelId="{4F4B99DD-098D-4459-84FC-72F7099CA20A}">
      <dsp:nvSpPr>
        <dsp:cNvPr id="0" name=""/>
        <dsp:cNvSpPr/>
      </dsp:nvSpPr>
      <dsp:spPr>
        <a:xfrm rot="2098161">
          <a:off x="3327433" y="1326396"/>
          <a:ext cx="483450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3336630" y="1365122"/>
        <a:ext cx="381566" cy="203769"/>
      </dsp:txXfrm>
    </dsp:sp>
    <dsp:sp modelId="{03A2513B-4EF0-4892-A460-523FAC96B756}">
      <dsp:nvSpPr>
        <dsp:cNvPr id="0" name=""/>
        <dsp:cNvSpPr/>
      </dsp:nvSpPr>
      <dsp:spPr>
        <a:xfrm>
          <a:off x="3834368" y="174976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Principebesluit dagelijkse besturen tot deelneming in ODNL</a:t>
          </a:r>
        </a:p>
      </dsp:txBody>
      <dsp:txXfrm>
        <a:off x="3858433" y="1773827"/>
        <a:ext cx="1321287" cy="773520"/>
      </dsp:txXfrm>
    </dsp:sp>
    <dsp:sp modelId="{3801D8EF-320C-4068-A4A8-CFB92E009D3B}">
      <dsp:nvSpPr>
        <dsp:cNvPr id="0" name=""/>
        <dsp:cNvSpPr/>
      </dsp:nvSpPr>
      <dsp:spPr>
        <a:xfrm>
          <a:off x="5340727" y="1990779"/>
          <a:ext cx="29031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5340727" y="2058702"/>
        <a:ext cx="203221" cy="203769"/>
      </dsp:txXfrm>
    </dsp:sp>
    <dsp:sp modelId="{121B830A-AF25-4F71-8C60-59CD6DE054E4}">
      <dsp:nvSpPr>
        <dsp:cNvPr id="0" name=""/>
        <dsp:cNvSpPr/>
      </dsp:nvSpPr>
      <dsp:spPr>
        <a:xfrm>
          <a:off x="5751552" y="174976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Wensen en bedenkingen provinciale staten en gemeenteraden</a:t>
          </a:r>
        </a:p>
      </dsp:txBody>
      <dsp:txXfrm>
        <a:off x="5775617" y="1773827"/>
        <a:ext cx="1321287" cy="773520"/>
      </dsp:txXfrm>
    </dsp:sp>
    <dsp:sp modelId="{CA67C652-8889-40D9-8990-1894C82C81BB}">
      <dsp:nvSpPr>
        <dsp:cNvPr id="0" name=""/>
        <dsp:cNvSpPr/>
      </dsp:nvSpPr>
      <dsp:spPr>
        <a:xfrm>
          <a:off x="7257911" y="1990779"/>
          <a:ext cx="29031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7257911" y="2058702"/>
        <a:ext cx="203221" cy="203769"/>
      </dsp:txXfrm>
    </dsp:sp>
    <dsp:sp modelId="{A57ED35A-CFB4-41E8-81F4-9C731558375E}">
      <dsp:nvSpPr>
        <dsp:cNvPr id="0" name=""/>
        <dsp:cNvSpPr/>
      </dsp:nvSpPr>
      <dsp:spPr>
        <a:xfrm>
          <a:off x="7668736" y="174976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Besluit algemene besturen omgevingsdiensten</a:t>
          </a:r>
        </a:p>
      </dsp:txBody>
      <dsp:txXfrm>
        <a:off x="7692801" y="1773827"/>
        <a:ext cx="1321287" cy="773520"/>
      </dsp:txXfrm>
    </dsp:sp>
    <dsp:sp modelId="{E43DAD2F-D6D6-4E46-84EE-72D5AF937AB5}">
      <dsp:nvSpPr>
        <dsp:cNvPr id="0" name=""/>
        <dsp:cNvSpPr/>
      </dsp:nvSpPr>
      <dsp:spPr>
        <a:xfrm>
          <a:off x="9175095" y="1990779"/>
          <a:ext cx="29031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9175095" y="2058702"/>
        <a:ext cx="203221" cy="203769"/>
      </dsp:txXfrm>
    </dsp:sp>
    <dsp:sp modelId="{0AE8A3DA-7E9B-4F0B-9216-E38FD19445C3}">
      <dsp:nvSpPr>
        <dsp:cNvPr id="0" name=""/>
        <dsp:cNvSpPr/>
      </dsp:nvSpPr>
      <dsp:spPr>
        <a:xfrm>
          <a:off x="9585920" y="174976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Aanvragen lidmaatschap door voorzitter </a:t>
          </a:r>
          <a:r>
            <a:rPr lang="nl-NL" sz="1000" kern="1200" dirty="0" err="1"/>
            <a:t>omgevingsdienst</a:t>
          </a:r>
          <a:endParaRPr lang="nl-NL" sz="1000" kern="1200" dirty="0"/>
        </a:p>
      </dsp:txBody>
      <dsp:txXfrm>
        <a:off x="9609985" y="1773827"/>
        <a:ext cx="1321287" cy="773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0930AA84-884E-1233-3C29-760213D6A6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384C61D-6EAC-6002-48A9-8866CED5015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A4C2A-D939-4DE2-8EDE-524363A23AE3}" type="datetimeFigureOut">
              <a:rPr lang="nl-NL" smtClean="0"/>
              <a:t>23-10-2024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A394996-060D-F433-3D1E-DB92220F4C5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ED438DE-C74B-42DD-9302-A711450DEC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DC99E-262B-4442-BA71-2E17255172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6103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B8B8F-1853-4BA6-84DE-A61B3D86F6AA}" type="datetimeFigureOut">
              <a:rPr lang="nl-NL" smtClean="0"/>
              <a:t>23-10-2024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82403-D312-452C-8EF4-A5AAB8B062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2446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>
            <a:extLst>
              <a:ext uri="{FF2B5EF4-FFF2-40B4-BE49-F238E27FC236}">
                <a16:creationId xmlns:a16="http://schemas.microsoft.com/office/drawing/2014/main" id="{4B4E5FA3-AC09-8698-7CDA-3E04CFE5D1B4}"/>
              </a:ext>
            </a:extLst>
          </p:cNvPr>
          <p:cNvSpPr/>
          <p:nvPr userDrawn="1"/>
        </p:nvSpPr>
        <p:spPr>
          <a:xfrm>
            <a:off x="0" y="5691189"/>
            <a:ext cx="12193200" cy="1166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8CD4033-D594-4D61-AE7B-CC8E7CF3882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12000" y="2751176"/>
            <a:ext cx="5166500" cy="2387600"/>
          </a:xfrm>
        </p:spPr>
        <p:txBody>
          <a:bodyPr anchor="b" anchorCtr="0"/>
          <a:lstStyle>
            <a:lvl1pPr algn="l">
              <a:lnSpc>
                <a:spcPct val="114000"/>
              </a:lnSpc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[titel]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0BA52AB-B6C0-4949-8064-C058D43852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12000" y="6018213"/>
            <a:ext cx="5166500" cy="292965"/>
          </a:xfrm>
        </p:spPr>
        <p:txBody>
          <a:bodyPr>
            <a:noAutofit/>
          </a:bodyPr>
          <a:lstStyle>
            <a:lvl1pPr marL="0" indent="0" algn="l">
              <a:buNone/>
              <a:defRPr sz="15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[datum]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A4A638-0D86-4C88-9010-B7140F38D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192000" y="6274595"/>
            <a:ext cx="174625" cy="200055"/>
          </a:xfrm>
        </p:spPr>
        <p:txBody>
          <a:bodyPr/>
          <a:lstStyle>
            <a:lvl1pPr>
              <a:defRPr sz="100">
                <a:solidFill>
                  <a:srgbClr val="F0F0F0"/>
                </a:solidFill>
              </a:defRPr>
            </a:lvl1pPr>
          </a:lstStyle>
          <a:p>
            <a:fld id="{3CB85E5D-8611-4DC1-B375-AD1E4C05477C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30960794-48A0-CAEF-42FA-BEB2525B06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49150" cy="1575819"/>
          </a:xfrm>
          <a:prstGeom prst="rect">
            <a:avLst/>
          </a:prstGeom>
        </p:spPr>
      </p:pic>
      <p:sp>
        <p:nvSpPr>
          <p:cNvPr id="16" name="Tijdelijke aanduiding voor afbeelding 15">
            <a:extLst>
              <a:ext uri="{FF2B5EF4-FFF2-40B4-BE49-F238E27FC236}">
                <a16:creationId xmlns:a16="http://schemas.microsoft.com/office/drawing/2014/main" id="{BD0A0F7B-3B0D-CEDA-3685-A3CCCF486E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633931"/>
            <a:ext cx="6095999" cy="5040001"/>
          </a:xfrm>
          <a:custGeom>
            <a:avLst/>
            <a:gdLst>
              <a:gd name="connsiteX0" fmla="*/ 2477592 w 6095999"/>
              <a:gd name="connsiteY0" fmla="*/ 0 h 5040001"/>
              <a:gd name="connsiteX1" fmla="*/ 2507110 w 6095999"/>
              <a:gd name="connsiteY1" fmla="*/ 1516 h 5040001"/>
              <a:gd name="connsiteX2" fmla="*/ 2507110 w 6095999"/>
              <a:gd name="connsiteY2" fmla="*/ 1 h 5040001"/>
              <a:gd name="connsiteX3" fmla="*/ 6095999 w 6095999"/>
              <a:gd name="connsiteY3" fmla="*/ 1 h 5040001"/>
              <a:gd name="connsiteX4" fmla="*/ 6095999 w 6095999"/>
              <a:gd name="connsiteY4" fmla="*/ 5040001 h 5040001"/>
              <a:gd name="connsiteX5" fmla="*/ 2507110 w 6095999"/>
              <a:gd name="connsiteY5" fmla="*/ 5040001 h 5040001"/>
              <a:gd name="connsiteX6" fmla="*/ 2507110 w 6095999"/>
              <a:gd name="connsiteY6" fmla="*/ 5038484 h 5040001"/>
              <a:gd name="connsiteX7" fmla="*/ 2477592 w 6095999"/>
              <a:gd name="connsiteY7" fmla="*/ 5040000 h 5040001"/>
              <a:gd name="connsiteX8" fmla="*/ 0 w 6095999"/>
              <a:gd name="connsiteY8" fmla="*/ 2520000 h 5040001"/>
              <a:gd name="connsiteX9" fmla="*/ 2477592 w 6095999"/>
              <a:gd name="connsiteY9" fmla="*/ 0 h 5040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095999" h="5040001">
                <a:moveTo>
                  <a:pt x="2477592" y="0"/>
                </a:moveTo>
                <a:lnTo>
                  <a:pt x="2507110" y="1516"/>
                </a:lnTo>
                <a:lnTo>
                  <a:pt x="2507110" y="1"/>
                </a:lnTo>
                <a:lnTo>
                  <a:pt x="6095999" y="1"/>
                </a:lnTo>
                <a:lnTo>
                  <a:pt x="6095999" y="5040001"/>
                </a:lnTo>
                <a:lnTo>
                  <a:pt x="2507110" y="5040001"/>
                </a:lnTo>
                <a:lnTo>
                  <a:pt x="2507110" y="5038484"/>
                </a:lnTo>
                <a:lnTo>
                  <a:pt x="2477592" y="5040000"/>
                </a:lnTo>
                <a:cubicBezTo>
                  <a:pt x="1109256" y="5040000"/>
                  <a:pt x="0" y="3911758"/>
                  <a:pt x="0" y="2520000"/>
                </a:cubicBezTo>
                <a:cubicBezTo>
                  <a:pt x="0" y="1128242"/>
                  <a:pt x="1109256" y="0"/>
                  <a:pt x="2477592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lIns="360000" tIns="1296000" rIns="36000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800"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5285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1DB4C86B-F1CB-4EE1-A590-FCF3284367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65C89777-98B5-664A-0B17-02D5FDF350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85E5D-8611-4DC1-B375-AD1E4C05477C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740B66E-1072-947C-FF55-8B0A56C897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2000" y="1562400"/>
            <a:ext cx="10954800" cy="4320000"/>
          </a:xfrm>
        </p:spPr>
        <p:txBody>
          <a:bodyPr/>
          <a:lstStyle>
            <a:lvl1pPr marL="457200" indent="-457200">
              <a:buFont typeface="+mj-lt"/>
              <a:buAutoNum type="arabicPeriod"/>
              <a:tabLst>
                <a:tab pos="10954800" algn="r"/>
              </a:tabLst>
              <a:defRPr/>
            </a:lvl1pPr>
          </a:lstStyle>
          <a:p>
            <a:pPr lvl="0"/>
            <a:r>
              <a:rPr lang="nl-NL" dirty="0"/>
              <a:t>[typ hier de agenda/inhoudsopgave, druk op [Tab] om een pag.nr. te plaatsen]</a:t>
            </a:r>
          </a:p>
        </p:txBody>
      </p:sp>
    </p:spTree>
    <p:extLst>
      <p:ext uri="{BB962C8B-B14F-4D97-AF65-F5344CB8AC3E}">
        <p14:creationId xmlns:p14="http://schemas.microsoft.com/office/powerpoint/2010/main" val="2436517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934ABD-BA0F-4D4D-A953-22EF43FDBDD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[type hier de tekst; kijk op de Tips-dia voor tekstopmaak]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CC7B3BB-D71E-F673-977D-8E3E071956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85E5D-8611-4DC1-B375-AD1E4C05477C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13F143B-E407-29A3-3F8F-6F75D18CF4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</p:spTree>
    <p:extLst>
      <p:ext uri="{BB962C8B-B14F-4D97-AF65-F5344CB8AC3E}">
        <p14:creationId xmlns:p14="http://schemas.microsoft.com/office/powerpoint/2010/main" val="231844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13D732-7F9C-E506-D00A-9406D9FAD7A2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1DB4C86B-F1CB-4EE1-A590-FCF3284367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2000" y="649516"/>
            <a:ext cx="5175853" cy="677108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CC7B3BB-D71E-F673-977D-8E3E071956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85E5D-8611-4DC1-B375-AD1E4C05477C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113AC596-4B31-44D0-AFA9-9041B757547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95503" y="0"/>
            <a:ext cx="5382000" cy="5702359"/>
          </a:xfrm>
          <a:custGeom>
            <a:avLst/>
            <a:gdLst>
              <a:gd name="connsiteX0" fmla="*/ 0 w 5382000"/>
              <a:gd name="connsiteY0" fmla="*/ 0 h 5702359"/>
              <a:gd name="connsiteX1" fmla="*/ 5382000 w 5382000"/>
              <a:gd name="connsiteY1" fmla="*/ 0 h 5702359"/>
              <a:gd name="connsiteX2" fmla="*/ 5382000 w 5382000"/>
              <a:gd name="connsiteY2" fmla="*/ 2984360 h 5702359"/>
              <a:gd name="connsiteX3" fmla="*/ 5380633 w 5382000"/>
              <a:gd name="connsiteY3" fmla="*/ 2984360 h 5702359"/>
              <a:gd name="connsiteX4" fmla="*/ 5382000 w 5382000"/>
              <a:gd name="connsiteY4" fmla="*/ 3011435 h 5702359"/>
              <a:gd name="connsiteX5" fmla="*/ 2691000 w 5382000"/>
              <a:gd name="connsiteY5" fmla="*/ 5702359 h 5702359"/>
              <a:gd name="connsiteX6" fmla="*/ 0 w 5382000"/>
              <a:gd name="connsiteY6" fmla="*/ 3011435 h 5702359"/>
              <a:gd name="connsiteX7" fmla="*/ 1368 w 5382000"/>
              <a:gd name="connsiteY7" fmla="*/ 2984360 h 5702359"/>
              <a:gd name="connsiteX8" fmla="*/ 0 w 5382000"/>
              <a:gd name="connsiteY8" fmla="*/ 2984360 h 5702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82000" h="5702359">
                <a:moveTo>
                  <a:pt x="0" y="0"/>
                </a:moveTo>
                <a:lnTo>
                  <a:pt x="5382000" y="0"/>
                </a:lnTo>
                <a:lnTo>
                  <a:pt x="5382000" y="2984360"/>
                </a:lnTo>
                <a:lnTo>
                  <a:pt x="5380633" y="2984360"/>
                </a:lnTo>
                <a:lnTo>
                  <a:pt x="5382000" y="3011435"/>
                </a:lnTo>
                <a:cubicBezTo>
                  <a:pt x="5382000" y="4497591"/>
                  <a:pt x="4177198" y="5702359"/>
                  <a:pt x="2691000" y="5702359"/>
                </a:cubicBezTo>
                <a:cubicBezTo>
                  <a:pt x="1204802" y="5702359"/>
                  <a:pt x="0" y="4497591"/>
                  <a:pt x="0" y="3011435"/>
                </a:cubicBezTo>
                <a:lnTo>
                  <a:pt x="1368" y="2984360"/>
                </a:lnTo>
                <a:lnTo>
                  <a:pt x="0" y="298436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tIns="111600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CBF69D16-C887-6AE4-6D8F-8B0D295882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00" y="1562400"/>
            <a:ext cx="5175852" cy="4320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505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13D732-7F9C-E506-D00A-9406D9FAD7A2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1DB4C86B-F1CB-4EE1-A590-FCF3284367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2000" y="649516"/>
            <a:ext cx="5175853" cy="677108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CC7B3BB-D71E-F673-977D-8E3E071956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85E5D-8611-4DC1-B375-AD1E4C05477C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CBF69D16-C887-6AE4-6D8F-8B0D295882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00" y="1562400"/>
            <a:ext cx="5175852" cy="4320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1D1C6A4-4CCF-3711-2113-6D6C5090A4D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99834" y="1570037"/>
            <a:ext cx="5368272" cy="4312363"/>
          </a:xfrm>
          <a:prstGeom prst="roundRect">
            <a:avLst>
              <a:gd name="adj" fmla="val 2919"/>
            </a:avLst>
          </a:prstGeom>
          <a:solidFill>
            <a:schemeClr val="bg2"/>
          </a:solidFill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2231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ussendi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>
            <a:extLst>
              <a:ext uri="{FF2B5EF4-FFF2-40B4-BE49-F238E27FC236}">
                <a16:creationId xmlns:a16="http://schemas.microsoft.com/office/drawing/2014/main" id="{17F54A3B-0DA8-E02D-0198-F8D8430D71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403" y="224340"/>
            <a:ext cx="7917297" cy="6633660"/>
          </a:xfrm>
          <a:prstGeom prst="rect">
            <a:avLst/>
          </a:prstGeom>
        </p:spPr>
      </p:pic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A4A638-0D86-4C88-9010-B7140F38D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192000" y="6274595"/>
            <a:ext cx="174625" cy="200055"/>
          </a:xfrm>
        </p:spPr>
        <p:txBody>
          <a:bodyPr/>
          <a:lstStyle>
            <a:lvl1pPr>
              <a:defRPr sz="100">
                <a:solidFill>
                  <a:srgbClr val="F0F0F0"/>
                </a:solidFill>
              </a:defRPr>
            </a:lvl1pPr>
          </a:lstStyle>
          <a:p>
            <a:fld id="{3CB85E5D-8611-4DC1-B375-AD1E4C05477C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DD778B8-2138-5D15-9D8E-FD625D02ED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9846" y="1866485"/>
            <a:ext cx="8792308" cy="67710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[titel]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243F2B01-F48A-7F70-DE05-33AD326AC5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99846" y="2739846"/>
            <a:ext cx="8792308" cy="167023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[toelichting]</a:t>
            </a:r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F22B9BE4-A8C6-3156-D1DA-0963DA3A8C5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99846" y="4490496"/>
            <a:ext cx="8792308" cy="410177"/>
          </a:xfrm>
        </p:spPr>
        <p:txBody>
          <a:bodyPr>
            <a:spAutoFit/>
          </a:bodyPr>
          <a:lstStyle>
            <a:lvl1pPr marL="0" indent="0" algn="ctr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[naam, bron o.i.d.]</a:t>
            </a:r>
          </a:p>
        </p:txBody>
      </p:sp>
    </p:spTree>
    <p:extLst>
      <p:ext uri="{BB962C8B-B14F-4D97-AF65-F5344CB8AC3E}">
        <p14:creationId xmlns:p14="http://schemas.microsoft.com/office/powerpoint/2010/main" val="136509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FE0E5990-FFC3-472F-A20B-378EEEE339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97AF241B-6BD3-2AE0-B874-A7282BB280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85E5D-8611-4DC1-B375-AD1E4C05477C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2243037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2088FEE-6673-8513-1ED1-9DDB8C3EE4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85E5D-8611-4DC1-B375-AD1E4C05477C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702443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it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35274A67-54E0-DE5A-EA52-019A24188E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47" y="5273259"/>
            <a:ext cx="3816000" cy="91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2023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B0091413-3B5E-7BA4-8FDA-1BA9E81F08E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235" y="961879"/>
            <a:ext cx="4562765" cy="5896121"/>
          </a:xfrm>
          <a:prstGeom prst="rect">
            <a:avLst/>
          </a:prstGeom>
        </p:spPr>
      </p:pic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A695E97-E81D-47E4-80CF-147B3DC19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649516"/>
            <a:ext cx="10956106" cy="6771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[titel]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47F71B1-1C01-4998-8E45-AB4E3B69C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000" y="1562851"/>
            <a:ext cx="10956106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5"/>
            <a:r>
              <a:rPr lang="nl-NL" dirty="0"/>
              <a:t>Zesde niveau (herhaling vanaf hier)</a:t>
            </a:r>
          </a:p>
          <a:p>
            <a:pPr lvl="6"/>
            <a:r>
              <a:rPr lang="nl-NL" dirty="0"/>
              <a:t>Zevende niveau</a:t>
            </a:r>
          </a:p>
          <a:p>
            <a:pPr lvl="7"/>
            <a:r>
              <a:rPr lang="nl-NL" dirty="0"/>
              <a:t>Achtste niveau</a:t>
            </a:r>
          </a:p>
          <a:p>
            <a:pPr lvl="8"/>
            <a:r>
              <a:rPr lang="nl-NL" dirty="0"/>
              <a:t>Negende niveau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365BCA-B91B-4871-85F3-D39D03E407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02950" y="6226953"/>
            <a:ext cx="665156" cy="20005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300">
                <a:solidFill>
                  <a:schemeClr val="tx1"/>
                </a:solidFill>
              </a:defRPr>
            </a:lvl1pPr>
          </a:lstStyle>
          <a:p>
            <a:fld id="{3CB85E5D-8611-4DC1-B375-AD1E4C05477C}" type="slidenum">
              <a:rPr lang="nl-NL" noProof="1" dirty="0" smtClean="0"/>
              <a:pPr/>
              <a:t>‹nr.›</a:t>
            </a:fld>
            <a:endParaRPr lang="nl-NL" noProof="1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C3A69422-79D7-A8E1-5FDA-BE65A0F09139}"/>
              </a:ext>
            </a:extLst>
          </p:cNvPr>
          <p:cNvSpPr txBox="1"/>
          <p:nvPr userDrawn="1"/>
        </p:nvSpPr>
        <p:spPr>
          <a:xfrm>
            <a:off x="600364" y="6226953"/>
            <a:ext cx="1818986" cy="20005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nl-NL" sz="1300" noProof="1"/>
              <a:t>Cooperación</a:t>
            </a:r>
          </a:p>
        </p:txBody>
      </p:sp>
    </p:spTree>
    <p:extLst>
      <p:ext uri="{BB962C8B-B14F-4D97-AF65-F5344CB8AC3E}">
        <p14:creationId xmlns:p14="http://schemas.microsoft.com/office/powerpoint/2010/main" val="78005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3" r:id="rId4"/>
    <p:sldLayoutId id="2147483664" r:id="rId5"/>
    <p:sldLayoutId id="2147483662" r:id="rId6"/>
    <p:sldLayoutId id="2147483654" r:id="rId7"/>
    <p:sldLayoutId id="2147483655" r:id="rId8"/>
    <p:sldLayoutId id="2147483665" r:id="rId9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45000"/>
        </a:lnSpc>
        <a:spcBef>
          <a:spcPts val="0"/>
        </a:spcBef>
        <a:buFontTx/>
        <a:buBlip>
          <a:blip r:embed="rId12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914400" rtl="0" eaLnBrk="1" latinLnBrk="0" hangingPunct="1">
        <a:lnSpc>
          <a:spcPct val="145000"/>
        </a:lnSpc>
        <a:spcBef>
          <a:spcPts val="0"/>
        </a:spcBef>
        <a:buFont typeface="Century Gothic" panose="020B0502020202020204" pitchFamily="34" charset="0"/>
        <a:buChar char="-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45000"/>
        </a:lnSpc>
        <a:spcBef>
          <a:spcPts val="0"/>
        </a:spcBef>
        <a:buFont typeface="Century Gothic" panose="020B0502020202020204" pitchFamily="34" charset="0"/>
        <a:buChar char="-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45000"/>
        </a:lnSpc>
        <a:spcBef>
          <a:spcPts val="0"/>
        </a:spcBef>
        <a:buClr>
          <a:schemeClr val="bg1"/>
        </a:buClr>
        <a:buSzPct val="25000"/>
        <a:buFont typeface="Century Gothic" panose="020B0502020202020204" pitchFamily="34" charset="0"/>
        <a:buChar char="'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45000"/>
        </a:lnSpc>
        <a:spcBef>
          <a:spcPts val="0"/>
        </a:spcBef>
        <a:buClr>
          <a:schemeClr val="bg1"/>
        </a:buClr>
        <a:buSzPct val="25000"/>
        <a:buFont typeface="Calibri" panose="020F0502020204030204" pitchFamily="34" charset="0"/>
        <a:buChar char="'"/>
        <a:defRPr sz="2100" b="1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145000"/>
        </a:lnSpc>
        <a:spcBef>
          <a:spcPts val="0"/>
        </a:spcBef>
        <a:buFontTx/>
        <a:buBlip>
          <a:blip r:embed="rId12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720000" indent="-360000" algn="l" defTabSz="914400" rtl="0" eaLnBrk="1" latinLnBrk="0" hangingPunct="1">
        <a:lnSpc>
          <a:spcPct val="145000"/>
        </a:lnSpc>
        <a:spcBef>
          <a:spcPts val="0"/>
        </a:spcBef>
        <a:buFont typeface="Century Gothic" panose="020B0502020202020204" pitchFamily="34" charset="0"/>
        <a:buChar char="-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000" indent="-360000" algn="l" defTabSz="914400" rtl="0" eaLnBrk="1" latinLnBrk="0" hangingPunct="1">
        <a:lnSpc>
          <a:spcPct val="145000"/>
        </a:lnSpc>
        <a:spcBef>
          <a:spcPts val="0"/>
        </a:spcBef>
        <a:buFont typeface="Century Gothic" panose="020B0502020202020204" pitchFamily="34" charset="0"/>
        <a:buChar char="-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" indent="-342900" algn="l" defTabSz="914400" rtl="0" eaLnBrk="1" latinLnBrk="0" hangingPunct="1">
        <a:lnSpc>
          <a:spcPct val="145000"/>
        </a:lnSpc>
        <a:spcBef>
          <a:spcPts val="0"/>
        </a:spcBef>
        <a:buClr>
          <a:schemeClr val="bg1"/>
        </a:buClr>
        <a:buSzPct val="25000"/>
        <a:buFont typeface="Century Gothic" panose="020B0502020202020204" pitchFamily="34" charset="0"/>
        <a:buChar char="'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>
            <a:extLst>
              <a:ext uri="{FF2B5EF4-FFF2-40B4-BE49-F238E27FC236}">
                <a16:creationId xmlns:a16="http://schemas.microsoft.com/office/drawing/2014/main" id="{3FE74493-A691-3C8A-A992-D1CC9A327E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2400" dirty="0"/>
              <a:t>Schema voor de keuzes voor vormgeving Omgevingsdienst NL</a:t>
            </a:r>
            <a:br>
              <a:rPr lang="nl-NL" sz="2400" dirty="0"/>
            </a:br>
            <a:br>
              <a:rPr lang="nl-NL" sz="2400" dirty="0"/>
            </a:br>
            <a:r>
              <a:rPr lang="nl-NL" sz="2400" dirty="0"/>
              <a:t>Planning traject</a:t>
            </a:r>
            <a:br>
              <a:rPr lang="nl-NL" dirty="0"/>
            </a:br>
            <a:endParaRPr lang="nl-NL" sz="2800" dirty="0"/>
          </a:p>
        </p:txBody>
      </p:sp>
      <p:sp>
        <p:nvSpPr>
          <p:cNvPr id="13" name="Ondertitel 12">
            <a:extLst>
              <a:ext uri="{FF2B5EF4-FFF2-40B4-BE49-F238E27FC236}">
                <a16:creationId xmlns:a16="http://schemas.microsoft.com/office/drawing/2014/main" id="{450F7D8A-2F8F-07CE-E7FD-C04E22D08A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12 september 2024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C9A6816-9239-40C1-96A3-62F9BC333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26174-7854-4699-ADD6-1A80D8049B55}" type="slidenum">
              <a:rPr lang="nl-NL" smtClean="0"/>
              <a:pPr/>
              <a:t>1</a:t>
            </a:fld>
            <a:endParaRPr lang="nl-NL" dirty="0"/>
          </a:p>
        </p:txBody>
      </p:sp>
      <p:pic>
        <p:nvPicPr>
          <p:cNvPr id="7" name="Tijdelijke aanduiding voor afbeelding 6" descr="Afbeelding met buitenshuis, gras, voertuig, lucht&#10;&#10;Automatisch gegenereerde beschrijving">
            <a:extLst>
              <a:ext uri="{FF2B5EF4-FFF2-40B4-BE49-F238E27FC236}">
                <a16:creationId xmlns:a16="http://schemas.microsoft.com/office/drawing/2014/main" id="{55544AAE-63D9-D04C-D07A-737E937F2186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52" r="12452"/>
          <a:stretch>
            <a:fillRect/>
          </a:stretch>
        </p:blipFill>
        <p:spPr/>
      </p:pic>
      <p:pic>
        <p:nvPicPr>
          <p:cNvPr id="9" name="Afbeelding 8" descr="Afbeelding met Lettertype, wit, ontwerp, begeleiding&#10;&#10;Automatisch gegenereerde beschrijving">
            <a:extLst>
              <a:ext uri="{FF2B5EF4-FFF2-40B4-BE49-F238E27FC236}">
                <a16:creationId xmlns:a16="http://schemas.microsoft.com/office/drawing/2014/main" id="{8EEACA2D-F4F8-9D91-A668-403AB88926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688" y="5700583"/>
            <a:ext cx="2102404" cy="1148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937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36CB10FC-0BEE-69A1-DC37-C3854682C3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1672561"/>
              </p:ext>
            </p:extLst>
          </p:nvPr>
        </p:nvGraphicFramePr>
        <p:xfrm>
          <a:off x="155575" y="211206"/>
          <a:ext cx="11831016" cy="6435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47528B76-324D-528A-A17A-32986649A7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85E5D-8611-4DC1-B375-AD1E4C05477C}" type="slidenum">
              <a:rPr lang="nl-NL" noProof="1" smtClean="0"/>
              <a:pPr/>
              <a:t>2</a:t>
            </a:fld>
            <a:endParaRPr lang="nl-NL" noProof="1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9ACA8C23-AD46-F212-CAB2-AAEB56AFE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705" y="138520"/>
            <a:ext cx="10956106" cy="677108"/>
          </a:xfrm>
        </p:spPr>
        <p:txBody>
          <a:bodyPr/>
          <a:lstStyle/>
          <a:p>
            <a:r>
              <a:rPr lang="nl-NL" dirty="0"/>
              <a:t>Keuzeschema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9F09600E-3668-72E0-171F-2C876908C252}"/>
              </a:ext>
            </a:extLst>
          </p:cNvPr>
          <p:cNvSpPr/>
          <p:nvPr/>
        </p:nvSpPr>
        <p:spPr>
          <a:xfrm>
            <a:off x="557463" y="6208484"/>
            <a:ext cx="1131637" cy="2748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c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7DA6685F-1400-3BA0-07F4-A949AF8DCDB5}"/>
              </a:ext>
            </a:extLst>
          </p:cNvPr>
          <p:cNvSpPr txBox="1"/>
          <p:nvPr/>
        </p:nvSpPr>
        <p:spPr>
          <a:xfrm>
            <a:off x="2022613" y="2032552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Ja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DD147B7-9224-0A0B-AD53-6E24B489633C}"/>
              </a:ext>
            </a:extLst>
          </p:cNvPr>
          <p:cNvSpPr txBox="1"/>
          <p:nvPr/>
        </p:nvSpPr>
        <p:spPr>
          <a:xfrm>
            <a:off x="5923721" y="402535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Ja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8DDC4A03-2464-1941-3B9A-63EF7545578D}"/>
              </a:ext>
            </a:extLst>
          </p:cNvPr>
          <p:cNvSpPr txBox="1"/>
          <p:nvPr/>
        </p:nvSpPr>
        <p:spPr>
          <a:xfrm>
            <a:off x="5923721" y="1894052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Ja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3641FC37-7079-A0A7-A056-9E55C9A0A705}"/>
              </a:ext>
            </a:extLst>
          </p:cNvPr>
          <p:cNvSpPr txBox="1"/>
          <p:nvPr/>
        </p:nvSpPr>
        <p:spPr>
          <a:xfrm>
            <a:off x="5922202" y="4204252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Ja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0F6A62C1-7805-DDB7-F5AC-5F968222378B}"/>
              </a:ext>
            </a:extLst>
          </p:cNvPr>
          <p:cNvSpPr txBox="1"/>
          <p:nvPr/>
        </p:nvSpPr>
        <p:spPr>
          <a:xfrm>
            <a:off x="7757491" y="377687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Ja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48F67DBF-31DF-1983-066A-67A7B6703FB0}"/>
              </a:ext>
            </a:extLst>
          </p:cNvPr>
          <p:cNvSpPr txBox="1"/>
          <p:nvPr/>
        </p:nvSpPr>
        <p:spPr>
          <a:xfrm>
            <a:off x="9586291" y="3454211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Ja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5CD6F4C-5C02-3BAD-67ED-CB36B0EF9AA1}"/>
              </a:ext>
            </a:extLst>
          </p:cNvPr>
          <p:cNvSpPr txBox="1"/>
          <p:nvPr/>
        </p:nvSpPr>
        <p:spPr>
          <a:xfrm>
            <a:off x="7757491" y="5387009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Ja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C5CA1FF-82A6-011B-EF48-2F90037866A4}"/>
              </a:ext>
            </a:extLst>
          </p:cNvPr>
          <p:cNvSpPr txBox="1"/>
          <p:nvPr/>
        </p:nvSpPr>
        <p:spPr>
          <a:xfrm>
            <a:off x="4030318" y="4969565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Ja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E22E8FA-BA7A-ED5E-87C9-872C72E353C7}"/>
              </a:ext>
            </a:extLst>
          </p:cNvPr>
          <p:cNvSpPr txBox="1"/>
          <p:nvPr/>
        </p:nvSpPr>
        <p:spPr>
          <a:xfrm>
            <a:off x="1898373" y="4548450"/>
            <a:ext cx="516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A3F1533-B91D-022F-AD23-6CC2126A09DF}"/>
              </a:ext>
            </a:extLst>
          </p:cNvPr>
          <p:cNvSpPr txBox="1"/>
          <p:nvPr/>
        </p:nvSpPr>
        <p:spPr>
          <a:xfrm>
            <a:off x="3919330" y="5873668"/>
            <a:ext cx="516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2ED3BA0-830E-CD89-B588-B5629FB3F7B5}"/>
              </a:ext>
            </a:extLst>
          </p:cNvPr>
          <p:cNvSpPr txBox="1"/>
          <p:nvPr/>
        </p:nvSpPr>
        <p:spPr>
          <a:xfrm>
            <a:off x="5812665" y="2749737"/>
            <a:ext cx="516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1DCA8D8-022E-C30F-43AB-EF46EC5E7126}"/>
              </a:ext>
            </a:extLst>
          </p:cNvPr>
          <p:cNvSpPr txBox="1"/>
          <p:nvPr/>
        </p:nvSpPr>
        <p:spPr>
          <a:xfrm>
            <a:off x="5811758" y="1166795"/>
            <a:ext cx="516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4DECC37A-4920-9D09-C7C5-75DF206B4573}"/>
              </a:ext>
            </a:extLst>
          </p:cNvPr>
          <p:cNvSpPr txBox="1"/>
          <p:nvPr/>
        </p:nvSpPr>
        <p:spPr>
          <a:xfrm>
            <a:off x="5811757" y="5814303"/>
            <a:ext cx="516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D025683-6E44-DBA3-B86A-CB149838BD26}"/>
              </a:ext>
            </a:extLst>
          </p:cNvPr>
          <p:cNvSpPr txBox="1"/>
          <p:nvPr/>
        </p:nvSpPr>
        <p:spPr>
          <a:xfrm>
            <a:off x="7697856" y="6227867"/>
            <a:ext cx="516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A9C3DC3E-A13A-5B01-0A36-F80690EABB85}"/>
              </a:ext>
            </a:extLst>
          </p:cNvPr>
          <p:cNvSpPr txBox="1"/>
          <p:nvPr/>
        </p:nvSpPr>
        <p:spPr>
          <a:xfrm>
            <a:off x="7685283" y="4618642"/>
            <a:ext cx="516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F1D97345-36EA-ED74-1E78-A34E0D623D15}"/>
              </a:ext>
            </a:extLst>
          </p:cNvPr>
          <p:cNvSpPr txBox="1"/>
          <p:nvPr/>
        </p:nvSpPr>
        <p:spPr>
          <a:xfrm>
            <a:off x="9526656" y="4257456"/>
            <a:ext cx="516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E21602CB-D26B-83FA-0E55-4E7B1A67DAE0}"/>
              </a:ext>
            </a:extLst>
          </p:cNvPr>
          <p:cNvSpPr txBox="1"/>
          <p:nvPr/>
        </p:nvSpPr>
        <p:spPr>
          <a:xfrm>
            <a:off x="3495675" y="2440135"/>
            <a:ext cx="10692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Decentraal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1E24AEF6-A051-3BEC-A010-152DB09CD0D3}"/>
              </a:ext>
            </a:extLst>
          </p:cNvPr>
          <p:cNvSpPr txBox="1"/>
          <p:nvPr/>
        </p:nvSpPr>
        <p:spPr>
          <a:xfrm>
            <a:off x="3643103" y="648192"/>
            <a:ext cx="10692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Centraal</a:t>
            </a:r>
          </a:p>
        </p:txBody>
      </p:sp>
    </p:spTree>
    <p:extLst>
      <p:ext uri="{BB962C8B-B14F-4D97-AF65-F5344CB8AC3E}">
        <p14:creationId xmlns:p14="http://schemas.microsoft.com/office/powerpoint/2010/main" val="3384903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6F55A56C-9DB7-A30E-C16C-76B7551BF6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269622"/>
              </p:ext>
            </p:extLst>
          </p:nvPr>
        </p:nvGraphicFramePr>
        <p:xfrm>
          <a:off x="624662" y="0"/>
          <a:ext cx="10955338" cy="4321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3A4302A2-C11C-6048-07D4-56156EDC1A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85E5D-8611-4DC1-B375-AD1E4C05477C}" type="slidenum">
              <a:rPr lang="nl-NL" noProof="1" smtClean="0"/>
              <a:pPr/>
              <a:t>3</a:t>
            </a:fld>
            <a:endParaRPr lang="nl-NL" noProof="1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6F315A85-4C7C-F35E-86D3-88DB47AAE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Grof tijdspad voor implementatie</a:t>
            </a:r>
          </a:p>
        </p:txBody>
      </p:sp>
      <p:graphicFrame>
        <p:nvGraphicFramePr>
          <p:cNvPr id="68" name="Tijdelijke aanduiding voor inhoud 4">
            <a:extLst>
              <a:ext uri="{FF2B5EF4-FFF2-40B4-BE49-F238E27FC236}">
                <a16:creationId xmlns:a16="http://schemas.microsoft.com/office/drawing/2014/main" id="{7C6CA49F-CE3A-3968-5E4E-6EE520B4AB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2821667"/>
              </p:ext>
            </p:extLst>
          </p:nvPr>
        </p:nvGraphicFramePr>
        <p:xfrm>
          <a:off x="624662" y="2536825"/>
          <a:ext cx="10955338" cy="4321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9" name="Tekstvak 68">
            <a:extLst>
              <a:ext uri="{FF2B5EF4-FFF2-40B4-BE49-F238E27FC236}">
                <a16:creationId xmlns:a16="http://schemas.microsoft.com/office/drawing/2014/main" id="{0DA36FDD-BB9E-7EA5-C300-78B8962C4944}"/>
              </a:ext>
            </a:extLst>
          </p:cNvPr>
          <p:cNvSpPr txBox="1"/>
          <p:nvPr/>
        </p:nvSpPr>
        <p:spPr>
          <a:xfrm>
            <a:off x="9428480" y="5630511"/>
            <a:ext cx="117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/>
              <a:t>Q4 2025</a:t>
            </a:r>
          </a:p>
        </p:txBody>
      </p:sp>
      <p:sp>
        <p:nvSpPr>
          <p:cNvPr id="70" name="Tekstvak 69">
            <a:extLst>
              <a:ext uri="{FF2B5EF4-FFF2-40B4-BE49-F238E27FC236}">
                <a16:creationId xmlns:a16="http://schemas.microsoft.com/office/drawing/2014/main" id="{767AAD94-5DE4-D0D2-AFF8-870FA936E29A}"/>
              </a:ext>
            </a:extLst>
          </p:cNvPr>
          <p:cNvSpPr txBox="1"/>
          <p:nvPr/>
        </p:nvSpPr>
        <p:spPr>
          <a:xfrm>
            <a:off x="11492230" y="5653446"/>
            <a:ext cx="232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2026</a:t>
            </a:r>
          </a:p>
        </p:txBody>
      </p:sp>
      <p:sp>
        <p:nvSpPr>
          <p:cNvPr id="71" name="Tekstvak 70">
            <a:extLst>
              <a:ext uri="{FF2B5EF4-FFF2-40B4-BE49-F238E27FC236}">
                <a16:creationId xmlns:a16="http://schemas.microsoft.com/office/drawing/2014/main" id="{D5C95E26-4DD1-58CA-7D48-670EF3FFCCA0}"/>
              </a:ext>
            </a:extLst>
          </p:cNvPr>
          <p:cNvSpPr txBox="1"/>
          <p:nvPr/>
        </p:nvSpPr>
        <p:spPr>
          <a:xfrm>
            <a:off x="7432040" y="5624549"/>
            <a:ext cx="117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/>
              <a:t>Q3 2025</a:t>
            </a:r>
          </a:p>
        </p:txBody>
      </p:sp>
      <p:sp>
        <p:nvSpPr>
          <p:cNvPr id="72" name="Tekstvak 71">
            <a:extLst>
              <a:ext uri="{FF2B5EF4-FFF2-40B4-BE49-F238E27FC236}">
                <a16:creationId xmlns:a16="http://schemas.microsoft.com/office/drawing/2014/main" id="{67067F2A-BD73-FFB6-3769-2F32F32D1E7C}"/>
              </a:ext>
            </a:extLst>
          </p:cNvPr>
          <p:cNvSpPr txBox="1"/>
          <p:nvPr/>
        </p:nvSpPr>
        <p:spPr>
          <a:xfrm>
            <a:off x="5469166" y="5632404"/>
            <a:ext cx="117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/>
              <a:t>Q2 2025</a:t>
            </a:r>
          </a:p>
        </p:txBody>
      </p:sp>
      <p:sp>
        <p:nvSpPr>
          <p:cNvPr id="73" name="Tekstvak 72">
            <a:extLst>
              <a:ext uri="{FF2B5EF4-FFF2-40B4-BE49-F238E27FC236}">
                <a16:creationId xmlns:a16="http://schemas.microsoft.com/office/drawing/2014/main" id="{4CE60D50-5FE5-7706-8CF6-293BF90E3A29}"/>
              </a:ext>
            </a:extLst>
          </p:cNvPr>
          <p:cNvSpPr txBox="1"/>
          <p:nvPr/>
        </p:nvSpPr>
        <p:spPr>
          <a:xfrm>
            <a:off x="3439071" y="5624549"/>
            <a:ext cx="117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/>
              <a:t>Q1 2025</a:t>
            </a:r>
          </a:p>
        </p:txBody>
      </p:sp>
      <p:sp>
        <p:nvSpPr>
          <p:cNvPr id="74" name="Tekstvak 73">
            <a:extLst>
              <a:ext uri="{FF2B5EF4-FFF2-40B4-BE49-F238E27FC236}">
                <a16:creationId xmlns:a16="http://schemas.microsoft.com/office/drawing/2014/main" id="{8E46C4F1-7671-8400-0FC6-4751D9E73110}"/>
              </a:ext>
            </a:extLst>
          </p:cNvPr>
          <p:cNvSpPr txBox="1"/>
          <p:nvPr/>
        </p:nvSpPr>
        <p:spPr>
          <a:xfrm>
            <a:off x="1279074" y="5624549"/>
            <a:ext cx="117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/>
              <a:t>Q4 2024</a:t>
            </a:r>
          </a:p>
        </p:txBody>
      </p:sp>
      <p:graphicFrame>
        <p:nvGraphicFramePr>
          <p:cNvPr id="65" name="Tijdelijke aanduiding voor inhoud 4">
            <a:extLst>
              <a:ext uri="{FF2B5EF4-FFF2-40B4-BE49-F238E27FC236}">
                <a16:creationId xmlns:a16="http://schemas.microsoft.com/office/drawing/2014/main" id="{0B5AEC84-53CE-571F-2F4A-6830DC13C9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325383"/>
              </p:ext>
            </p:extLst>
          </p:nvPr>
        </p:nvGraphicFramePr>
        <p:xfrm>
          <a:off x="624662" y="1326624"/>
          <a:ext cx="10955338" cy="4321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75" name="Rechthoek 74">
            <a:extLst>
              <a:ext uri="{FF2B5EF4-FFF2-40B4-BE49-F238E27FC236}">
                <a16:creationId xmlns:a16="http://schemas.microsoft.com/office/drawing/2014/main" id="{4038547A-A974-FA2C-133D-7610A3F80AEE}"/>
              </a:ext>
            </a:extLst>
          </p:cNvPr>
          <p:cNvSpPr/>
          <p:nvPr/>
        </p:nvSpPr>
        <p:spPr>
          <a:xfrm>
            <a:off x="557463" y="6208484"/>
            <a:ext cx="1131637" cy="2748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009220277"/>
      </p:ext>
    </p:extLst>
  </p:cSld>
  <p:clrMapOvr>
    <a:masterClrMapping/>
  </p:clrMapOvr>
</p:sld>
</file>

<file path=ppt/theme/theme1.xml><?xml version="1.0" encoding="utf-8"?>
<a:theme xmlns:a="http://schemas.openxmlformats.org/drawingml/2006/main" name="Cooperación">
  <a:themeElements>
    <a:clrScheme name="Cooperación">
      <a:dk1>
        <a:srgbClr val="225180"/>
      </a:dk1>
      <a:lt1>
        <a:sysClr val="window" lastClr="FFFFFF"/>
      </a:lt1>
      <a:dk2>
        <a:srgbClr val="37A1DA"/>
      </a:dk2>
      <a:lt2>
        <a:srgbClr val="D9F0FF"/>
      </a:lt2>
      <a:accent1>
        <a:srgbClr val="225180"/>
      </a:accent1>
      <a:accent2>
        <a:srgbClr val="37A1DA"/>
      </a:accent2>
      <a:accent3>
        <a:srgbClr val="D9F0FF"/>
      </a:accent3>
      <a:accent4>
        <a:srgbClr val="225180"/>
      </a:accent4>
      <a:accent5>
        <a:srgbClr val="37A1DA"/>
      </a:accent5>
      <a:accent6>
        <a:srgbClr val="D8D8D8"/>
      </a:accent6>
      <a:hlink>
        <a:srgbClr val="F39728"/>
      </a:hlink>
      <a:folHlink>
        <a:srgbClr val="F39728"/>
      </a:folHlink>
    </a:clrScheme>
    <a:fontScheme name="Cooperació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operación presentatie.potx" id="{0C7F7BC7-0998-47DB-9C7B-AB331B0BC162}" vid="{F7F52371-C8D3-4922-89D6-B3D2E33815CB}"/>
    </a:ext>
  </a:extLst>
</a:theme>
</file>

<file path=ppt/theme/theme2.xml><?xml version="1.0" encoding="utf-8"?>
<a:theme xmlns:a="http://schemas.openxmlformats.org/drawingml/2006/main" name="Kantoorthema">
  <a:themeElements>
    <a:clrScheme name="Cooperación">
      <a:dk1>
        <a:srgbClr val="225180"/>
      </a:dk1>
      <a:lt1>
        <a:sysClr val="window" lastClr="FFFFFF"/>
      </a:lt1>
      <a:dk2>
        <a:srgbClr val="37A1DA"/>
      </a:dk2>
      <a:lt2>
        <a:srgbClr val="D9F0FF"/>
      </a:lt2>
      <a:accent1>
        <a:srgbClr val="225180"/>
      </a:accent1>
      <a:accent2>
        <a:srgbClr val="37A1DA"/>
      </a:accent2>
      <a:accent3>
        <a:srgbClr val="D9F0FF"/>
      </a:accent3>
      <a:accent4>
        <a:srgbClr val="225180"/>
      </a:accent4>
      <a:accent5>
        <a:srgbClr val="37A1DA"/>
      </a:accent5>
      <a:accent6>
        <a:srgbClr val="D8D8D8"/>
      </a:accent6>
      <a:hlink>
        <a:srgbClr val="F39728"/>
      </a:hlink>
      <a:folHlink>
        <a:srgbClr val="F39728"/>
      </a:folHlink>
    </a:clrScheme>
    <a:fontScheme name="Cooperació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Cooperación">
      <a:dk1>
        <a:srgbClr val="225180"/>
      </a:dk1>
      <a:lt1>
        <a:sysClr val="window" lastClr="FFFFFF"/>
      </a:lt1>
      <a:dk2>
        <a:srgbClr val="37A1DA"/>
      </a:dk2>
      <a:lt2>
        <a:srgbClr val="D9F0FF"/>
      </a:lt2>
      <a:accent1>
        <a:srgbClr val="225180"/>
      </a:accent1>
      <a:accent2>
        <a:srgbClr val="37A1DA"/>
      </a:accent2>
      <a:accent3>
        <a:srgbClr val="D9F0FF"/>
      </a:accent3>
      <a:accent4>
        <a:srgbClr val="225180"/>
      </a:accent4>
      <a:accent5>
        <a:srgbClr val="37A1DA"/>
      </a:accent5>
      <a:accent6>
        <a:srgbClr val="D8D8D8"/>
      </a:accent6>
      <a:hlink>
        <a:srgbClr val="F39728"/>
      </a:hlink>
      <a:folHlink>
        <a:srgbClr val="F39728"/>
      </a:folHlink>
    </a:clrScheme>
    <a:fontScheme name="Cooperació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EA8F845DBBA7408F34360953AC41B5" ma:contentTypeVersion="13" ma:contentTypeDescription="Een nieuw document maken." ma:contentTypeScope="" ma:versionID="52e36bff1a6b7698d0fa70e42aed4aa1">
  <xsd:schema xmlns:xsd="http://www.w3.org/2001/XMLSchema" xmlns:xs="http://www.w3.org/2001/XMLSchema" xmlns:p="http://schemas.microsoft.com/office/2006/metadata/properties" xmlns:ns2="731666c9-d1dd-481a-9f82-eb0c33a2ee0f" xmlns:ns3="856d323d-4571-4a99-9598-6d2df3fab702" targetNamespace="http://schemas.microsoft.com/office/2006/metadata/properties" ma:root="true" ma:fieldsID="5f23689fcdabe0e8bd6159e95899a1bc" ns2:_="" ns3:_="">
    <xsd:import namespace="731666c9-d1dd-481a-9f82-eb0c33a2ee0f"/>
    <xsd:import namespace="856d323d-4571-4a99-9598-6d2df3fab7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1666c9-d1dd-481a-9f82-eb0c33a2ee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Afbeeldingtags" ma:readOnly="false" ma:fieldId="{5cf76f15-5ced-4ddc-b409-7134ff3c332f}" ma:taxonomyMulti="true" ma:sspId="4b61fda8-ca47-4c22-84be-e4056ee6c76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6d323d-4571-4a99-9598-6d2df3fab70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56f69f1-70aa-48e7-9b98-6756e8d2e9d3}" ma:internalName="TaxCatchAll" ma:showField="CatchAllData" ma:web="856d323d-4571-4a99-9598-6d2df3fab7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6d323d-4571-4a99-9598-6d2df3fab702" xsi:nil="true"/>
    <lcf76f155ced4ddcb4097134ff3c332f xmlns="731666c9-d1dd-481a-9f82-eb0c33a2ee0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63080A-F64D-4040-978E-5FEA6BA390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1666c9-d1dd-481a-9f82-eb0c33a2ee0f"/>
    <ds:schemaRef ds:uri="856d323d-4571-4a99-9598-6d2df3fab7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DD962F-FDD8-426D-8FCF-0EE78BBC9E6A}">
  <ds:schemaRefs>
    <ds:schemaRef ds:uri="http://www.w3.org/XML/1998/namespace"/>
    <ds:schemaRef ds:uri="731666c9-d1dd-481a-9f82-eb0c33a2ee0f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856d323d-4571-4a99-9598-6d2df3fab702"/>
  </ds:schemaRefs>
</ds:datastoreItem>
</file>

<file path=customXml/itemProps3.xml><?xml version="1.0" encoding="utf-8"?>
<ds:datastoreItem xmlns:ds="http://schemas.openxmlformats.org/officeDocument/2006/customXml" ds:itemID="{8A5463C0-AC5B-4A8B-93F8-7CD3FE81110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6c68862a-3e87-4790-bd7d-32d4f32eaa7b}" enabled="1" method="Privileged" siteId="{8ed2155f-6979-4faf-9ba0-3b48b6313b84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Cooperación presentatie</Template>
  <TotalTime>338</TotalTime>
  <Words>245</Words>
  <Application>Microsoft Office PowerPoint</Application>
  <PresentationFormat>Breedbeeld</PresentationFormat>
  <Paragraphs>70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Century Gothic</vt:lpstr>
      <vt:lpstr>Cooperación</vt:lpstr>
      <vt:lpstr>Schema voor de keuzes voor vormgeving Omgevingsdienst NL  Planning traject </vt:lpstr>
      <vt:lpstr>Keuzeschema</vt:lpstr>
      <vt:lpstr>Grof tijdspad voor implementatie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Intergemeentelijke samenwerking  Makkelijker kunnen we het niet maken, wel leuker!</dc:title>
  <dc:creator>Rob de Greef</dc:creator>
  <cp:lastModifiedBy>Fred Mossink</cp:lastModifiedBy>
  <cp:revision>27</cp:revision>
  <dcterms:created xsi:type="dcterms:W3CDTF">2022-05-18T09:28:18Z</dcterms:created>
  <dcterms:modified xsi:type="dcterms:W3CDTF">2024-10-23T09:16:38Z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0x010100B8EA8F845DBBA7408F34360953AC41B5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lpwstr/>
  </property>
</Properties>
</file>